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9" r:id="rId2"/>
  </p:sldMasterIdLst>
  <p:notesMasterIdLst>
    <p:notesMasterId r:id="rId117"/>
  </p:notesMasterIdLst>
  <p:sldIdLst>
    <p:sldId id="289" r:id="rId3"/>
    <p:sldId id="524" r:id="rId4"/>
    <p:sldId id="525" r:id="rId5"/>
    <p:sldId id="526" r:id="rId6"/>
    <p:sldId id="527" r:id="rId7"/>
    <p:sldId id="528" r:id="rId8"/>
    <p:sldId id="529" r:id="rId9"/>
    <p:sldId id="530" r:id="rId10"/>
    <p:sldId id="531" r:id="rId11"/>
    <p:sldId id="532" r:id="rId12"/>
    <p:sldId id="533" r:id="rId13"/>
    <p:sldId id="535" r:id="rId14"/>
    <p:sldId id="536" r:id="rId15"/>
    <p:sldId id="537" r:id="rId16"/>
    <p:sldId id="538" r:id="rId17"/>
    <p:sldId id="539" r:id="rId18"/>
    <p:sldId id="540" r:id="rId19"/>
    <p:sldId id="541" r:id="rId20"/>
    <p:sldId id="542" r:id="rId21"/>
    <p:sldId id="543" r:id="rId22"/>
    <p:sldId id="544" r:id="rId23"/>
    <p:sldId id="545" r:id="rId24"/>
    <p:sldId id="546" r:id="rId25"/>
    <p:sldId id="547" r:id="rId26"/>
    <p:sldId id="548" r:id="rId27"/>
    <p:sldId id="549" r:id="rId28"/>
    <p:sldId id="550" r:id="rId29"/>
    <p:sldId id="551" r:id="rId30"/>
    <p:sldId id="552" r:id="rId31"/>
    <p:sldId id="553" r:id="rId32"/>
    <p:sldId id="554" r:id="rId33"/>
    <p:sldId id="555" r:id="rId34"/>
    <p:sldId id="556" r:id="rId35"/>
    <p:sldId id="634" r:id="rId36"/>
    <p:sldId id="557" r:id="rId37"/>
    <p:sldId id="558" r:id="rId38"/>
    <p:sldId id="559" r:id="rId39"/>
    <p:sldId id="561" r:id="rId40"/>
    <p:sldId id="563" r:id="rId41"/>
    <p:sldId id="562" r:id="rId42"/>
    <p:sldId id="564" r:id="rId43"/>
    <p:sldId id="565" r:id="rId44"/>
    <p:sldId id="635" r:id="rId45"/>
    <p:sldId id="566" r:id="rId46"/>
    <p:sldId id="567" r:id="rId47"/>
    <p:sldId id="568" r:id="rId48"/>
    <p:sldId id="569" r:id="rId49"/>
    <p:sldId id="571" r:id="rId50"/>
    <p:sldId id="579" r:id="rId51"/>
    <p:sldId id="578" r:id="rId52"/>
    <p:sldId id="577" r:id="rId53"/>
    <p:sldId id="570" r:id="rId54"/>
    <p:sldId id="580" r:id="rId55"/>
    <p:sldId id="581" r:id="rId56"/>
    <p:sldId id="636" r:id="rId57"/>
    <p:sldId id="582" r:id="rId58"/>
    <p:sldId id="583" r:id="rId59"/>
    <p:sldId id="584" r:id="rId60"/>
    <p:sldId id="585" r:id="rId61"/>
    <p:sldId id="586" r:id="rId62"/>
    <p:sldId id="587" r:id="rId63"/>
    <p:sldId id="588" r:id="rId64"/>
    <p:sldId id="589" r:id="rId65"/>
    <p:sldId id="590" r:id="rId66"/>
    <p:sldId id="591" r:id="rId67"/>
    <p:sldId id="592" r:id="rId68"/>
    <p:sldId id="593" r:id="rId69"/>
    <p:sldId id="594" r:id="rId70"/>
    <p:sldId id="633" r:id="rId71"/>
    <p:sldId id="595" r:id="rId72"/>
    <p:sldId id="596" r:id="rId73"/>
    <p:sldId id="597" r:id="rId74"/>
    <p:sldId id="598" r:id="rId75"/>
    <p:sldId id="599" r:id="rId76"/>
    <p:sldId id="600" r:id="rId77"/>
    <p:sldId id="601" r:id="rId78"/>
    <p:sldId id="602" r:id="rId79"/>
    <p:sldId id="603" r:id="rId80"/>
    <p:sldId id="604" r:id="rId81"/>
    <p:sldId id="605" r:id="rId82"/>
    <p:sldId id="606" r:id="rId83"/>
    <p:sldId id="607" r:id="rId84"/>
    <p:sldId id="608" r:id="rId85"/>
    <p:sldId id="609" r:id="rId86"/>
    <p:sldId id="610" r:id="rId87"/>
    <p:sldId id="611" r:id="rId88"/>
    <p:sldId id="623" r:id="rId89"/>
    <p:sldId id="612" r:id="rId90"/>
    <p:sldId id="624" r:id="rId91"/>
    <p:sldId id="613" r:id="rId92"/>
    <p:sldId id="625" r:id="rId93"/>
    <p:sldId id="614" r:id="rId94"/>
    <p:sldId id="626" r:id="rId95"/>
    <p:sldId id="615" r:id="rId96"/>
    <p:sldId id="627" r:id="rId97"/>
    <p:sldId id="616" r:id="rId98"/>
    <p:sldId id="628" r:id="rId99"/>
    <p:sldId id="617" r:id="rId100"/>
    <p:sldId id="629" r:id="rId101"/>
    <p:sldId id="618" r:id="rId102"/>
    <p:sldId id="630" r:id="rId103"/>
    <p:sldId id="619" r:id="rId104"/>
    <p:sldId id="631" r:id="rId105"/>
    <p:sldId id="620" r:id="rId106"/>
    <p:sldId id="621" r:id="rId107"/>
    <p:sldId id="622" r:id="rId108"/>
    <p:sldId id="638" r:id="rId109"/>
    <p:sldId id="639" r:id="rId110"/>
    <p:sldId id="640" r:id="rId111"/>
    <p:sldId id="641" r:id="rId112"/>
    <p:sldId id="642" r:id="rId113"/>
    <p:sldId id="643" r:id="rId114"/>
    <p:sldId id="644" r:id="rId115"/>
    <p:sldId id="632"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2B762"/>
    <a:srgbClr val="010101"/>
    <a:srgbClr val="94E3E4"/>
    <a:srgbClr val="C05F00"/>
    <a:srgbClr val="4541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59" autoAdjust="0"/>
    <p:restoredTop sz="85996" autoAdjust="0"/>
  </p:normalViewPr>
  <p:slideViewPr>
    <p:cSldViewPr snapToGrid="0">
      <p:cViewPr varScale="1">
        <p:scale>
          <a:sx n="83" d="100"/>
          <a:sy n="83" d="100"/>
        </p:scale>
        <p:origin x="518" y="8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diagrams/_rels/data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image" Target="../media/image69.png"/><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diagrams/_rels/data2.xml.rels><?xml version="1.0" encoding="UTF-8" standalone="yes"?>
<Relationships xmlns="http://schemas.openxmlformats.org/package/2006/relationships"><Relationship Id="rId1" Type="http://schemas.openxmlformats.org/officeDocument/2006/relationships/image" Target="../media/image5.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image" Target="../media/image69.png"/><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467711-ABDE-4009-A9BA-AEA02EC39766}"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IN"/>
        </a:p>
      </dgm:t>
    </dgm:pt>
    <dgm:pt modelId="{1305530B-C76D-4D4F-AA3B-BAD1355D0079}">
      <dgm:prSet phldrT="[Text]"/>
      <dgm:spPr/>
      <dgm:t>
        <a:bodyPr/>
        <a:lstStyle/>
        <a:p>
          <a:r>
            <a:rPr lang="en-IN" dirty="0"/>
            <a:t>What  research </a:t>
          </a:r>
        </a:p>
      </dgm:t>
    </dgm:pt>
    <dgm:pt modelId="{EA8A612E-FA4F-4156-8EB4-DD28CB41C86D}" type="parTrans" cxnId="{80382702-4716-4D71-A778-127B1377052E}">
      <dgm:prSet/>
      <dgm:spPr/>
      <dgm:t>
        <a:bodyPr/>
        <a:lstStyle/>
        <a:p>
          <a:endParaRPr lang="en-IN"/>
        </a:p>
      </dgm:t>
    </dgm:pt>
    <dgm:pt modelId="{D64435DE-FBF9-4317-8806-6B23B1EC366D}" type="sibTrans" cxnId="{80382702-4716-4D71-A778-127B1377052E}">
      <dgm:prSet/>
      <dgm:spPr/>
      <dgm:t>
        <a:bodyPr/>
        <a:lstStyle/>
        <a:p>
          <a:endParaRPr lang="en-IN"/>
        </a:p>
      </dgm:t>
    </dgm:pt>
    <dgm:pt modelId="{91F3C79D-1003-4DC7-8FEC-DCCBA14CF209}">
      <dgm:prSet phldrT="[Text]"/>
      <dgm:spPr/>
      <dgm:t>
        <a:bodyPr/>
        <a:lstStyle/>
        <a:p>
          <a:r>
            <a:rPr lang="en-IN" dirty="0"/>
            <a:t>Why research </a:t>
          </a:r>
        </a:p>
      </dgm:t>
    </dgm:pt>
    <dgm:pt modelId="{93492330-969F-4D38-BA92-BF60C3D3B247}" type="parTrans" cxnId="{5050BAAA-00C1-4D71-8D04-25371E23913D}">
      <dgm:prSet/>
      <dgm:spPr/>
      <dgm:t>
        <a:bodyPr/>
        <a:lstStyle/>
        <a:p>
          <a:endParaRPr lang="en-IN"/>
        </a:p>
      </dgm:t>
    </dgm:pt>
    <dgm:pt modelId="{EE939A7C-AC0C-4489-8A75-0C192F421748}" type="sibTrans" cxnId="{5050BAAA-00C1-4D71-8D04-25371E23913D}">
      <dgm:prSet/>
      <dgm:spPr/>
      <dgm:t>
        <a:bodyPr/>
        <a:lstStyle/>
        <a:p>
          <a:endParaRPr lang="en-IN"/>
        </a:p>
      </dgm:t>
    </dgm:pt>
    <dgm:pt modelId="{580768D8-0CA8-4E1E-8E87-E9B2A243ACDD}" type="pres">
      <dgm:prSet presAssocID="{D9467711-ABDE-4009-A9BA-AEA02EC39766}" presName="compositeShape" presStyleCnt="0">
        <dgm:presLayoutVars>
          <dgm:chMax val="2"/>
          <dgm:dir/>
          <dgm:resizeHandles val="exact"/>
        </dgm:presLayoutVars>
      </dgm:prSet>
      <dgm:spPr/>
      <dgm:t>
        <a:bodyPr/>
        <a:lstStyle/>
        <a:p>
          <a:endParaRPr lang="en-GB"/>
        </a:p>
      </dgm:t>
    </dgm:pt>
    <dgm:pt modelId="{A889A03D-3A92-4CE8-A866-6CD18DBABD9D}" type="pres">
      <dgm:prSet presAssocID="{D9467711-ABDE-4009-A9BA-AEA02EC39766}" presName="ribbon" presStyleLbl="node1" presStyleIdx="0" presStyleCnt="1"/>
      <dgm:spPr/>
    </dgm:pt>
    <dgm:pt modelId="{999F533E-F33B-44DB-A990-69A2C69874A1}" type="pres">
      <dgm:prSet presAssocID="{D9467711-ABDE-4009-A9BA-AEA02EC39766}" presName="leftArrowText" presStyleLbl="node1" presStyleIdx="0" presStyleCnt="1">
        <dgm:presLayoutVars>
          <dgm:chMax val="0"/>
          <dgm:bulletEnabled val="1"/>
        </dgm:presLayoutVars>
      </dgm:prSet>
      <dgm:spPr/>
      <dgm:t>
        <a:bodyPr/>
        <a:lstStyle/>
        <a:p>
          <a:endParaRPr lang="en-GB"/>
        </a:p>
      </dgm:t>
    </dgm:pt>
    <dgm:pt modelId="{DF6CD78A-45D2-413E-8F4D-F582B1DECEEE}" type="pres">
      <dgm:prSet presAssocID="{D9467711-ABDE-4009-A9BA-AEA02EC39766}" presName="rightArrowText" presStyleLbl="node1" presStyleIdx="0" presStyleCnt="1">
        <dgm:presLayoutVars>
          <dgm:chMax val="0"/>
          <dgm:bulletEnabled val="1"/>
        </dgm:presLayoutVars>
      </dgm:prSet>
      <dgm:spPr/>
      <dgm:t>
        <a:bodyPr/>
        <a:lstStyle/>
        <a:p>
          <a:endParaRPr lang="en-GB"/>
        </a:p>
      </dgm:t>
    </dgm:pt>
  </dgm:ptLst>
  <dgm:cxnLst>
    <dgm:cxn modelId="{184CC5F1-27DD-4311-9AF1-033179A5CE61}" type="presOf" srcId="{91F3C79D-1003-4DC7-8FEC-DCCBA14CF209}" destId="{DF6CD78A-45D2-413E-8F4D-F582B1DECEEE}" srcOrd="0" destOrd="0" presId="urn:microsoft.com/office/officeart/2005/8/layout/arrow6"/>
    <dgm:cxn modelId="{79FFB9AD-1D15-4323-A453-F5FD873DA0AF}" type="presOf" srcId="{D9467711-ABDE-4009-A9BA-AEA02EC39766}" destId="{580768D8-0CA8-4E1E-8E87-E9B2A243ACDD}" srcOrd="0" destOrd="0" presId="urn:microsoft.com/office/officeart/2005/8/layout/arrow6"/>
    <dgm:cxn modelId="{19D3897B-3CEE-4641-AB62-8DD5F4A25F91}" type="presOf" srcId="{1305530B-C76D-4D4F-AA3B-BAD1355D0079}" destId="{999F533E-F33B-44DB-A990-69A2C69874A1}" srcOrd="0" destOrd="0" presId="urn:microsoft.com/office/officeart/2005/8/layout/arrow6"/>
    <dgm:cxn modelId="{80382702-4716-4D71-A778-127B1377052E}" srcId="{D9467711-ABDE-4009-A9BA-AEA02EC39766}" destId="{1305530B-C76D-4D4F-AA3B-BAD1355D0079}" srcOrd="0" destOrd="0" parTransId="{EA8A612E-FA4F-4156-8EB4-DD28CB41C86D}" sibTransId="{D64435DE-FBF9-4317-8806-6B23B1EC366D}"/>
    <dgm:cxn modelId="{5050BAAA-00C1-4D71-8D04-25371E23913D}" srcId="{D9467711-ABDE-4009-A9BA-AEA02EC39766}" destId="{91F3C79D-1003-4DC7-8FEC-DCCBA14CF209}" srcOrd="1" destOrd="0" parTransId="{93492330-969F-4D38-BA92-BF60C3D3B247}" sibTransId="{EE939A7C-AC0C-4489-8A75-0C192F421748}"/>
    <dgm:cxn modelId="{12585218-BCA8-49E4-B301-59A0D2366230}" type="presParOf" srcId="{580768D8-0CA8-4E1E-8E87-E9B2A243ACDD}" destId="{A889A03D-3A92-4CE8-A866-6CD18DBABD9D}" srcOrd="0" destOrd="0" presId="urn:microsoft.com/office/officeart/2005/8/layout/arrow6"/>
    <dgm:cxn modelId="{F3F58230-2F1D-4569-81A2-901A2817F3F3}" type="presParOf" srcId="{580768D8-0CA8-4E1E-8E87-E9B2A243ACDD}" destId="{999F533E-F33B-44DB-A990-69A2C69874A1}" srcOrd="1" destOrd="0" presId="urn:microsoft.com/office/officeart/2005/8/layout/arrow6"/>
    <dgm:cxn modelId="{96200C60-6F38-422C-9ABE-3830E03003EA}" type="presParOf" srcId="{580768D8-0CA8-4E1E-8E87-E9B2A243ACDD}" destId="{DF6CD78A-45D2-413E-8F4D-F582B1DECEEE}"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A036933-B03B-4C3A-A05A-75DD9611E492}"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IN"/>
        </a:p>
      </dgm:t>
    </dgm:pt>
    <dgm:pt modelId="{E1A67C73-C6D5-44D9-9A67-A6D28216944E}">
      <dgm:prSet phldrT="[Text]"/>
      <dgm:spPr/>
      <dgm:t>
        <a:bodyPr/>
        <a:lstStyle/>
        <a:p>
          <a:r>
            <a:rPr lang="en-IN" dirty="0"/>
            <a:t>Simple words</a:t>
          </a:r>
        </a:p>
      </dgm:t>
    </dgm:pt>
    <dgm:pt modelId="{4B030D95-8ED7-497B-997D-E69EBE8069E1}" type="parTrans" cxnId="{979F336E-CD13-413A-9785-D7B0B837B48A}">
      <dgm:prSet/>
      <dgm:spPr/>
      <dgm:t>
        <a:bodyPr/>
        <a:lstStyle/>
        <a:p>
          <a:endParaRPr lang="en-IN"/>
        </a:p>
      </dgm:t>
    </dgm:pt>
    <dgm:pt modelId="{44ACA898-9419-47B4-8ECD-D7E4D0A9DE12}" type="sibTrans" cxnId="{979F336E-CD13-413A-9785-D7B0B837B48A}">
      <dgm:prSet/>
      <dgm:spPr/>
      <dgm:t>
        <a:bodyPr/>
        <a:lstStyle/>
        <a:p>
          <a:endParaRPr lang="en-IN"/>
        </a:p>
      </dgm:t>
    </dgm:pt>
    <dgm:pt modelId="{880EAC5A-2C66-46C2-B302-B48A064AE2AE}">
      <dgm:prSet phldrT="[Text]"/>
      <dgm:spPr/>
      <dgm:t>
        <a:bodyPr/>
        <a:lstStyle/>
        <a:p>
          <a:r>
            <a:rPr lang="en-IN" dirty="0"/>
            <a:t>Short &amp; precise questions</a:t>
          </a:r>
        </a:p>
      </dgm:t>
    </dgm:pt>
    <dgm:pt modelId="{AEC300EE-67FC-470D-889E-EC4EE870FAD6}" type="parTrans" cxnId="{AC3D587C-D64A-4B0A-82BC-0986C031FD2C}">
      <dgm:prSet/>
      <dgm:spPr/>
      <dgm:t>
        <a:bodyPr/>
        <a:lstStyle/>
        <a:p>
          <a:endParaRPr lang="en-IN"/>
        </a:p>
      </dgm:t>
    </dgm:pt>
    <dgm:pt modelId="{D83526FF-1109-4B4D-BB3E-82B4DF658E37}" type="sibTrans" cxnId="{AC3D587C-D64A-4B0A-82BC-0986C031FD2C}">
      <dgm:prSet/>
      <dgm:spPr/>
      <dgm:t>
        <a:bodyPr/>
        <a:lstStyle/>
        <a:p>
          <a:endParaRPr lang="en-IN"/>
        </a:p>
      </dgm:t>
    </dgm:pt>
    <dgm:pt modelId="{D592B5F7-4D4C-4129-B2BB-3E0E717DE157}">
      <dgm:prSet phldrT="[Text]"/>
      <dgm:spPr/>
      <dgm:t>
        <a:bodyPr/>
        <a:lstStyle/>
        <a:p>
          <a:pPr algn="ctr"/>
          <a:r>
            <a:rPr lang="en-IN" dirty="0"/>
            <a:t>Avoid negatives &amp; double negatives</a:t>
          </a:r>
        </a:p>
      </dgm:t>
    </dgm:pt>
    <dgm:pt modelId="{EC4FD9EF-D3CE-463B-93EF-C33A7F49D17B}" type="parTrans" cxnId="{7B965EA3-054B-4A1C-80F7-149E1D63A243}">
      <dgm:prSet/>
      <dgm:spPr/>
      <dgm:t>
        <a:bodyPr/>
        <a:lstStyle/>
        <a:p>
          <a:endParaRPr lang="en-IN"/>
        </a:p>
      </dgm:t>
    </dgm:pt>
    <dgm:pt modelId="{E355CC6C-5EFA-4DE3-B74E-0A4A596B2DEF}" type="sibTrans" cxnId="{7B965EA3-054B-4A1C-80F7-149E1D63A243}">
      <dgm:prSet/>
      <dgm:spPr/>
      <dgm:t>
        <a:bodyPr/>
        <a:lstStyle/>
        <a:p>
          <a:endParaRPr lang="en-IN"/>
        </a:p>
      </dgm:t>
    </dgm:pt>
    <dgm:pt modelId="{A2462747-0166-48F1-B36B-CBAD6C2F78E9}">
      <dgm:prSet phldrT="[Text]"/>
      <dgm:spPr/>
      <dgm:t>
        <a:bodyPr/>
        <a:lstStyle/>
        <a:p>
          <a:r>
            <a:rPr lang="en-IN" dirty="0"/>
            <a:t>Ask one question at a time</a:t>
          </a:r>
        </a:p>
      </dgm:t>
    </dgm:pt>
    <dgm:pt modelId="{CF090630-F2A1-4E2A-BE45-8F03E625EA0F}" type="parTrans" cxnId="{C75D094D-56EF-4C96-830E-4F8EA3CFF582}">
      <dgm:prSet/>
      <dgm:spPr/>
      <dgm:t>
        <a:bodyPr/>
        <a:lstStyle/>
        <a:p>
          <a:endParaRPr lang="en-IN"/>
        </a:p>
      </dgm:t>
    </dgm:pt>
    <dgm:pt modelId="{D3E2C0AD-6189-46F0-BB30-E5E4B8E6A1FF}" type="sibTrans" cxnId="{C75D094D-56EF-4C96-830E-4F8EA3CFF582}">
      <dgm:prSet/>
      <dgm:spPr/>
      <dgm:t>
        <a:bodyPr/>
        <a:lstStyle/>
        <a:p>
          <a:endParaRPr lang="en-IN"/>
        </a:p>
      </dgm:t>
    </dgm:pt>
    <dgm:pt modelId="{5154D2B8-5D59-4F56-A447-9B9A7A2F27C6}">
      <dgm:prSet phldrT="[Text]"/>
      <dgm:spPr/>
      <dgm:t>
        <a:bodyPr/>
        <a:lstStyle/>
        <a:p>
          <a:r>
            <a:rPr lang="en-IN" dirty="0"/>
            <a:t>Be specific </a:t>
          </a:r>
        </a:p>
      </dgm:t>
    </dgm:pt>
    <dgm:pt modelId="{23993095-F661-45FC-8BC8-A71BE92E0FF3}" type="parTrans" cxnId="{149B2D50-448A-4C47-A65C-CAA8BD02F354}">
      <dgm:prSet/>
      <dgm:spPr/>
      <dgm:t>
        <a:bodyPr/>
        <a:lstStyle/>
        <a:p>
          <a:endParaRPr lang="en-IN"/>
        </a:p>
      </dgm:t>
    </dgm:pt>
    <dgm:pt modelId="{F09DBA87-5DA9-4BC3-BEAB-4C69AAC09954}" type="sibTrans" cxnId="{149B2D50-448A-4C47-A65C-CAA8BD02F354}">
      <dgm:prSet/>
      <dgm:spPr/>
      <dgm:t>
        <a:bodyPr/>
        <a:lstStyle/>
        <a:p>
          <a:endParaRPr lang="en-IN"/>
        </a:p>
      </dgm:t>
    </dgm:pt>
    <dgm:pt modelId="{0D692500-E71D-4BFF-85E6-0AB872CFCEE4}">
      <dgm:prSet/>
      <dgm:spPr/>
      <dgm:t>
        <a:bodyPr/>
        <a:lstStyle/>
        <a:p>
          <a:r>
            <a:rPr lang="en-IN" dirty="0"/>
            <a:t>Avoid hints </a:t>
          </a:r>
        </a:p>
      </dgm:t>
    </dgm:pt>
    <dgm:pt modelId="{685D58A3-0DDC-42A8-B30A-8FFE557A00AE}" type="parTrans" cxnId="{124B04D3-B218-4795-8103-B8C0338ADB36}">
      <dgm:prSet/>
      <dgm:spPr/>
      <dgm:t>
        <a:bodyPr/>
        <a:lstStyle/>
        <a:p>
          <a:endParaRPr lang="en-IN"/>
        </a:p>
      </dgm:t>
    </dgm:pt>
    <dgm:pt modelId="{9CA662EC-D5E4-4E03-8BC5-32F15968BB3E}" type="sibTrans" cxnId="{124B04D3-B218-4795-8103-B8C0338ADB36}">
      <dgm:prSet/>
      <dgm:spPr/>
      <dgm:t>
        <a:bodyPr/>
        <a:lstStyle/>
        <a:p>
          <a:endParaRPr lang="en-IN"/>
        </a:p>
      </dgm:t>
    </dgm:pt>
    <dgm:pt modelId="{28413D3C-17A9-4DCF-80BD-D0EAB2663BDC}" type="pres">
      <dgm:prSet presAssocID="{FA036933-B03B-4C3A-A05A-75DD9611E492}" presName="Name0" presStyleCnt="0">
        <dgm:presLayoutVars>
          <dgm:dir/>
          <dgm:resizeHandles val="exact"/>
        </dgm:presLayoutVars>
      </dgm:prSet>
      <dgm:spPr/>
      <dgm:t>
        <a:bodyPr/>
        <a:lstStyle/>
        <a:p>
          <a:endParaRPr lang="en-GB"/>
        </a:p>
      </dgm:t>
    </dgm:pt>
    <dgm:pt modelId="{B3C160E4-932A-4619-8D93-7ADF04203AAF}" type="pres">
      <dgm:prSet presAssocID="{FA036933-B03B-4C3A-A05A-75DD9611E492}" presName="bkgdShp" presStyleLbl="alignAccFollowNode1" presStyleIdx="0" presStyleCnt="1"/>
      <dgm:spPr/>
    </dgm:pt>
    <dgm:pt modelId="{0695E0E0-4D9C-4C62-8160-8AB105F16598}" type="pres">
      <dgm:prSet presAssocID="{FA036933-B03B-4C3A-A05A-75DD9611E492}" presName="linComp" presStyleCnt="0"/>
      <dgm:spPr/>
    </dgm:pt>
    <dgm:pt modelId="{E45ABA8F-D41E-470D-8404-AA543A9F6899}" type="pres">
      <dgm:prSet presAssocID="{E1A67C73-C6D5-44D9-9A67-A6D28216944E}" presName="compNode" presStyleCnt="0"/>
      <dgm:spPr/>
    </dgm:pt>
    <dgm:pt modelId="{F9515BD1-4C23-45C3-BF8E-013A43DBC1B7}" type="pres">
      <dgm:prSet presAssocID="{E1A67C73-C6D5-44D9-9A67-A6D28216944E}" presName="node" presStyleLbl="node1" presStyleIdx="0" presStyleCnt="6">
        <dgm:presLayoutVars>
          <dgm:bulletEnabled val="1"/>
        </dgm:presLayoutVars>
      </dgm:prSet>
      <dgm:spPr/>
      <dgm:t>
        <a:bodyPr/>
        <a:lstStyle/>
        <a:p>
          <a:endParaRPr lang="en-GB"/>
        </a:p>
      </dgm:t>
    </dgm:pt>
    <dgm:pt modelId="{8EC46B4A-14E2-47D5-95A3-05E31F27B5FC}" type="pres">
      <dgm:prSet presAssocID="{E1A67C73-C6D5-44D9-9A67-A6D28216944E}" presName="invisiNode" presStyleLbl="node1" presStyleIdx="0" presStyleCnt="6"/>
      <dgm:spPr/>
    </dgm:pt>
    <dgm:pt modelId="{DDB4D5EE-60D0-40F9-8D72-26898454DE06}" type="pres">
      <dgm:prSet presAssocID="{E1A67C73-C6D5-44D9-9A67-A6D28216944E}" presName="imagNode" presStyleLbl="fgImgPlace1" presStyleIdx="0" presStyleCnt="6" custLinFactNeighborX="-1448" custLinFactNeighborY="1418"/>
      <dgm:spPr>
        <a:blipFill rotWithShape="0">
          <a:blip xmlns:r="http://schemas.openxmlformats.org/officeDocument/2006/relationships" r:embed="rId1"/>
          <a:stretch>
            <a:fillRect/>
          </a:stretch>
        </a:blipFill>
      </dgm:spPr>
    </dgm:pt>
    <dgm:pt modelId="{3FCED47B-008C-4265-82DC-D45DDC4F0299}" type="pres">
      <dgm:prSet presAssocID="{44ACA898-9419-47B4-8ECD-D7E4D0A9DE12}" presName="sibTrans" presStyleLbl="sibTrans2D1" presStyleIdx="0" presStyleCnt="0"/>
      <dgm:spPr/>
      <dgm:t>
        <a:bodyPr/>
        <a:lstStyle/>
        <a:p>
          <a:endParaRPr lang="en-GB"/>
        </a:p>
      </dgm:t>
    </dgm:pt>
    <dgm:pt modelId="{E2970883-5DB8-4577-8089-EADEEA50B500}" type="pres">
      <dgm:prSet presAssocID="{880EAC5A-2C66-46C2-B302-B48A064AE2AE}" presName="compNode" presStyleCnt="0"/>
      <dgm:spPr/>
    </dgm:pt>
    <dgm:pt modelId="{16AB47BF-9CB8-48FA-9418-7DC05B4AAC04}" type="pres">
      <dgm:prSet presAssocID="{880EAC5A-2C66-46C2-B302-B48A064AE2AE}" presName="node" presStyleLbl="node1" presStyleIdx="1" presStyleCnt="6">
        <dgm:presLayoutVars>
          <dgm:bulletEnabled val="1"/>
        </dgm:presLayoutVars>
      </dgm:prSet>
      <dgm:spPr/>
      <dgm:t>
        <a:bodyPr/>
        <a:lstStyle/>
        <a:p>
          <a:endParaRPr lang="en-GB"/>
        </a:p>
      </dgm:t>
    </dgm:pt>
    <dgm:pt modelId="{66CA2EA3-F15B-4C44-BF9C-5C78F8022950}" type="pres">
      <dgm:prSet presAssocID="{880EAC5A-2C66-46C2-B302-B48A064AE2AE}" presName="invisiNode" presStyleLbl="node1" presStyleIdx="1" presStyleCnt="6"/>
      <dgm:spPr/>
    </dgm:pt>
    <dgm:pt modelId="{C9955FE0-84C4-4634-9824-573FB6833168}" type="pres">
      <dgm:prSet presAssocID="{880EAC5A-2C66-46C2-B302-B48A064AE2AE}" presName="imagNode" presStyleLbl="fgImgPlace1" presStyleIdx="1" presStyleCnt="6"/>
      <dgm:spPr>
        <a:blipFill rotWithShape="0">
          <a:blip xmlns:r="http://schemas.openxmlformats.org/officeDocument/2006/relationships" r:embed="rId2"/>
          <a:stretch>
            <a:fillRect/>
          </a:stretch>
        </a:blipFill>
      </dgm:spPr>
    </dgm:pt>
    <dgm:pt modelId="{67148F1E-359A-461F-A81B-4172E50027E3}" type="pres">
      <dgm:prSet presAssocID="{D83526FF-1109-4B4D-BB3E-82B4DF658E37}" presName="sibTrans" presStyleLbl="sibTrans2D1" presStyleIdx="0" presStyleCnt="0"/>
      <dgm:spPr/>
      <dgm:t>
        <a:bodyPr/>
        <a:lstStyle/>
        <a:p>
          <a:endParaRPr lang="en-GB"/>
        </a:p>
      </dgm:t>
    </dgm:pt>
    <dgm:pt modelId="{8854B715-6851-40C4-BB2D-7598527E7DCB}" type="pres">
      <dgm:prSet presAssocID="{D592B5F7-4D4C-4129-B2BB-3E0E717DE157}" presName="compNode" presStyleCnt="0"/>
      <dgm:spPr/>
    </dgm:pt>
    <dgm:pt modelId="{6A70AFF1-6A81-4605-A3E0-AC71B7EA1188}" type="pres">
      <dgm:prSet presAssocID="{D592B5F7-4D4C-4129-B2BB-3E0E717DE157}" presName="node" presStyleLbl="node1" presStyleIdx="2" presStyleCnt="6">
        <dgm:presLayoutVars>
          <dgm:bulletEnabled val="1"/>
        </dgm:presLayoutVars>
      </dgm:prSet>
      <dgm:spPr/>
      <dgm:t>
        <a:bodyPr/>
        <a:lstStyle/>
        <a:p>
          <a:endParaRPr lang="en-GB"/>
        </a:p>
      </dgm:t>
    </dgm:pt>
    <dgm:pt modelId="{492811A3-57B4-4F65-9C1C-AE9F2431E4B6}" type="pres">
      <dgm:prSet presAssocID="{D592B5F7-4D4C-4129-B2BB-3E0E717DE157}" presName="invisiNode" presStyleLbl="node1" presStyleIdx="2" presStyleCnt="6"/>
      <dgm:spPr/>
    </dgm:pt>
    <dgm:pt modelId="{1ACC2F6D-DEA0-47ED-8589-94B0546747D7}" type="pres">
      <dgm:prSet presAssocID="{D592B5F7-4D4C-4129-B2BB-3E0E717DE157}" presName="imagNode" presStyleLbl="fgImgPlace1" presStyleIdx="2" presStyleCnt="6"/>
      <dgm:spPr>
        <a:blipFill rotWithShape="0">
          <a:blip xmlns:r="http://schemas.openxmlformats.org/officeDocument/2006/relationships" r:embed="rId3"/>
          <a:stretch>
            <a:fillRect/>
          </a:stretch>
        </a:blipFill>
      </dgm:spPr>
    </dgm:pt>
    <dgm:pt modelId="{D7795763-6DD1-4A7F-9AB9-D095F852D103}" type="pres">
      <dgm:prSet presAssocID="{E355CC6C-5EFA-4DE3-B74E-0A4A596B2DEF}" presName="sibTrans" presStyleLbl="sibTrans2D1" presStyleIdx="0" presStyleCnt="0"/>
      <dgm:spPr/>
      <dgm:t>
        <a:bodyPr/>
        <a:lstStyle/>
        <a:p>
          <a:endParaRPr lang="en-GB"/>
        </a:p>
      </dgm:t>
    </dgm:pt>
    <dgm:pt modelId="{75AA6541-9820-4929-B420-0FC2755F7407}" type="pres">
      <dgm:prSet presAssocID="{A2462747-0166-48F1-B36B-CBAD6C2F78E9}" presName="compNode" presStyleCnt="0"/>
      <dgm:spPr/>
    </dgm:pt>
    <dgm:pt modelId="{197CB0B9-BBCA-4A2C-872D-88C741B83EFC}" type="pres">
      <dgm:prSet presAssocID="{A2462747-0166-48F1-B36B-CBAD6C2F78E9}" presName="node" presStyleLbl="node1" presStyleIdx="3" presStyleCnt="6">
        <dgm:presLayoutVars>
          <dgm:bulletEnabled val="1"/>
        </dgm:presLayoutVars>
      </dgm:prSet>
      <dgm:spPr/>
      <dgm:t>
        <a:bodyPr/>
        <a:lstStyle/>
        <a:p>
          <a:endParaRPr lang="en-GB"/>
        </a:p>
      </dgm:t>
    </dgm:pt>
    <dgm:pt modelId="{A0139C88-6E9D-4C18-94FC-97FAAA71F968}" type="pres">
      <dgm:prSet presAssocID="{A2462747-0166-48F1-B36B-CBAD6C2F78E9}" presName="invisiNode" presStyleLbl="node1" presStyleIdx="3" presStyleCnt="6"/>
      <dgm:spPr/>
    </dgm:pt>
    <dgm:pt modelId="{DAFF043E-AEA6-42F6-BE4A-F0D37483B017}" type="pres">
      <dgm:prSet presAssocID="{A2462747-0166-48F1-B36B-CBAD6C2F78E9}" presName="imagNode" presStyleLbl="fgImgPlace1" presStyleIdx="3" presStyleCnt="6"/>
      <dgm:spPr>
        <a:blipFill rotWithShape="0">
          <a:blip xmlns:r="http://schemas.openxmlformats.org/officeDocument/2006/relationships" r:embed="rId4"/>
          <a:stretch>
            <a:fillRect/>
          </a:stretch>
        </a:blipFill>
      </dgm:spPr>
    </dgm:pt>
    <dgm:pt modelId="{521443C9-3EC6-4D75-A04C-CAADAA490757}" type="pres">
      <dgm:prSet presAssocID="{D3E2C0AD-6189-46F0-BB30-E5E4B8E6A1FF}" presName="sibTrans" presStyleLbl="sibTrans2D1" presStyleIdx="0" presStyleCnt="0"/>
      <dgm:spPr/>
      <dgm:t>
        <a:bodyPr/>
        <a:lstStyle/>
        <a:p>
          <a:endParaRPr lang="en-GB"/>
        </a:p>
      </dgm:t>
    </dgm:pt>
    <dgm:pt modelId="{499F7D60-C089-4962-8125-3D7535F821CE}" type="pres">
      <dgm:prSet presAssocID="{5154D2B8-5D59-4F56-A447-9B9A7A2F27C6}" presName="compNode" presStyleCnt="0"/>
      <dgm:spPr/>
    </dgm:pt>
    <dgm:pt modelId="{E5BA3FB7-5B17-4792-9021-B91D45E6AA7E}" type="pres">
      <dgm:prSet presAssocID="{5154D2B8-5D59-4F56-A447-9B9A7A2F27C6}" presName="node" presStyleLbl="node1" presStyleIdx="4" presStyleCnt="6">
        <dgm:presLayoutVars>
          <dgm:bulletEnabled val="1"/>
        </dgm:presLayoutVars>
      </dgm:prSet>
      <dgm:spPr/>
      <dgm:t>
        <a:bodyPr/>
        <a:lstStyle/>
        <a:p>
          <a:endParaRPr lang="en-GB"/>
        </a:p>
      </dgm:t>
    </dgm:pt>
    <dgm:pt modelId="{C9F05D4D-1552-47A8-9850-EE82581BDF7C}" type="pres">
      <dgm:prSet presAssocID="{5154D2B8-5D59-4F56-A447-9B9A7A2F27C6}" presName="invisiNode" presStyleLbl="node1" presStyleIdx="4" presStyleCnt="6"/>
      <dgm:spPr/>
    </dgm:pt>
    <dgm:pt modelId="{E83C44C3-DCE7-48F8-A9F7-04C3E3C042BE}" type="pres">
      <dgm:prSet presAssocID="{5154D2B8-5D59-4F56-A447-9B9A7A2F27C6}" presName="imagNode" presStyleLbl="fgImgPlace1" presStyleIdx="4" presStyleCnt="6"/>
      <dgm:spPr>
        <a:blipFill rotWithShape="0">
          <a:blip xmlns:r="http://schemas.openxmlformats.org/officeDocument/2006/relationships" r:embed="rId5"/>
          <a:stretch>
            <a:fillRect/>
          </a:stretch>
        </a:blipFill>
      </dgm:spPr>
    </dgm:pt>
    <dgm:pt modelId="{FA9CE0FD-069D-4D54-9238-93AD10E1F6C3}" type="pres">
      <dgm:prSet presAssocID="{F09DBA87-5DA9-4BC3-BEAB-4C69AAC09954}" presName="sibTrans" presStyleLbl="sibTrans2D1" presStyleIdx="0" presStyleCnt="0"/>
      <dgm:spPr/>
      <dgm:t>
        <a:bodyPr/>
        <a:lstStyle/>
        <a:p>
          <a:endParaRPr lang="en-GB"/>
        </a:p>
      </dgm:t>
    </dgm:pt>
    <dgm:pt modelId="{F30E0EB0-C803-4934-BB7B-25175BCB31F4}" type="pres">
      <dgm:prSet presAssocID="{0D692500-E71D-4BFF-85E6-0AB872CFCEE4}" presName="compNode" presStyleCnt="0"/>
      <dgm:spPr/>
    </dgm:pt>
    <dgm:pt modelId="{88168834-7DB0-414C-94C5-9B121416DCEC}" type="pres">
      <dgm:prSet presAssocID="{0D692500-E71D-4BFF-85E6-0AB872CFCEE4}" presName="node" presStyleLbl="node1" presStyleIdx="5" presStyleCnt="6">
        <dgm:presLayoutVars>
          <dgm:bulletEnabled val="1"/>
        </dgm:presLayoutVars>
      </dgm:prSet>
      <dgm:spPr/>
      <dgm:t>
        <a:bodyPr/>
        <a:lstStyle/>
        <a:p>
          <a:endParaRPr lang="en-GB"/>
        </a:p>
      </dgm:t>
    </dgm:pt>
    <dgm:pt modelId="{AF5D4DE7-6213-49D4-8785-E9E1AF3ABD67}" type="pres">
      <dgm:prSet presAssocID="{0D692500-E71D-4BFF-85E6-0AB872CFCEE4}" presName="invisiNode" presStyleLbl="node1" presStyleIdx="5" presStyleCnt="6"/>
      <dgm:spPr/>
    </dgm:pt>
    <dgm:pt modelId="{78608B94-1021-490D-A235-9F603AA7F2B6}" type="pres">
      <dgm:prSet presAssocID="{0D692500-E71D-4BFF-85E6-0AB872CFCEE4}" presName="imagNode" presStyleLbl="fgImgPlace1" presStyleIdx="5" presStyleCnt="6"/>
      <dgm:spPr>
        <a:blipFill rotWithShape="0">
          <a:blip xmlns:r="http://schemas.openxmlformats.org/officeDocument/2006/relationships" r:embed="rId6"/>
          <a:stretch>
            <a:fillRect/>
          </a:stretch>
        </a:blipFill>
      </dgm:spPr>
    </dgm:pt>
  </dgm:ptLst>
  <dgm:cxnLst>
    <dgm:cxn modelId="{D908259E-8C6B-48ED-BF2D-6EFD6CDAE284}" type="presOf" srcId="{E355CC6C-5EFA-4DE3-B74E-0A4A596B2DEF}" destId="{D7795763-6DD1-4A7F-9AB9-D095F852D103}" srcOrd="0" destOrd="0" presId="urn:microsoft.com/office/officeart/2005/8/layout/pList2"/>
    <dgm:cxn modelId="{AC3D587C-D64A-4B0A-82BC-0986C031FD2C}" srcId="{FA036933-B03B-4C3A-A05A-75DD9611E492}" destId="{880EAC5A-2C66-46C2-B302-B48A064AE2AE}" srcOrd="1" destOrd="0" parTransId="{AEC300EE-67FC-470D-889E-EC4EE870FAD6}" sibTransId="{D83526FF-1109-4B4D-BB3E-82B4DF658E37}"/>
    <dgm:cxn modelId="{D3663D37-BA42-4B45-A26F-C11F7AA656C5}" type="presOf" srcId="{44ACA898-9419-47B4-8ECD-D7E4D0A9DE12}" destId="{3FCED47B-008C-4265-82DC-D45DDC4F0299}" srcOrd="0" destOrd="0" presId="urn:microsoft.com/office/officeart/2005/8/layout/pList2"/>
    <dgm:cxn modelId="{7488B35B-5127-4B5A-85B0-BE31975B47D6}" type="presOf" srcId="{0D692500-E71D-4BFF-85E6-0AB872CFCEE4}" destId="{88168834-7DB0-414C-94C5-9B121416DCEC}" srcOrd="0" destOrd="0" presId="urn:microsoft.com/office/officeart/2005/8/layout/pList2"/>
    <dgm:cxn modelId="{124B04D3-B218-4795-8103-B8C0338ADB36}" srcId="{FA036933-B03B-4C3A-A05A-75DD9611E492}" destId="{0D692500-E71D-4BFF-85E6-0AB872CFCEE4}" srcOrd="5" destOrd="0" parTransId="{685D58A3-0DDC-42A8-B30A-8FFE557A00AE}" sibTransId="{9CA662EC-D5E4-4E03-8BC5-32F15968BB3E}"/>
    <dgm:cxn modelId="{D7092D1C-1F4F-4310-A895-5FE0171F1D58}" type="presOf" srcId="{E1A67C73-C6D5-44D9-9A67-A6D28216944E}" destId="{F9515BD1-4C23-45C3-BF8E-013A43DBC1B7}" srcOrd="0" destOrd="0" presId="urn:microsoft.com/office/officeart/2005/8/layout/pList2"/>
    <dgm:cxn modelId="{85AC7C55-6A2C-4BA8-B61D-B7D88DC66DC0}" type="presOf" srcId="{A2462747-0166-48F1-B36B-CBAD6C2F78E9}" destId="{197CB0B9-BBCA-4A2C-872D-88C741B83EFC}" srcOrd="0" destOrd="0" presId="urn:microsoft.com/office/officeart/2005/8/layout/pList2"/>
    <dgm:cxn modelId="{7B965EA3-054B-4A1C-80F7-149E1D63A243}" srcId="{FA036933-B03B-4C3A-A05A-75DD9611E492}" destId="{D592B5F7-4D4C-4129-B2BB-3E0E717DE157}" srcOrd="2" destOrd="0" parTransId="{EC4FD9EF-D3CE-463B-93EF-C33A7F49D17B}" sibTransId="{E355CC6C-5EFA-4DE3-B74E-0A4A596B2DEF}"/>
    <dgm:cxn modelId="{9AE68E7B-BF54-4182-B2E2-DE0C6A3CF10D}" type="presOf" srcId="{D83526FF-1109-4B4D-BB3E-82B4DF658E37}" destId="{67148F1E-359A-461F-A81B-4172E50027E3}" srcOrd="0" destOrd="0" presId="urn:microsoft.com/office/officeart/2005/8/layout/pList2"/>
    <dgm:cxn modelId="{979F336E-CD13-413A-9785-D7B0B837B48A}" srcId="{FA036933-B03B-4C3A-A05A-75DD9611E492}" destId="{E1A67C73-C6D5-44D9-9A67-A6D28216944E}" srcOrd="0" destOrd="0" parTransId="{4B030D95-8ED7-497B-997D-E69EBE8069E1}" sibTransId="{44ACA898-9419-47B4-8ECD-D7E4D0A9DE12}"/>
    <dgm:cxn modelId="{149B2D50-448A-4C47-A65C-CAA8BD02F354}" srcId="{FA036933-B03B-4C3A-A05A-75DD9611E492}" destId="{5154D2B8-5D59-4F56-A447-9B9A7A2F27C6}" srcOrd="4" destOrd="0" parTransId="{23993095-F661-45FC-8BC8-A71BE92E0FF3}" sibTransId="{F09DBA87-5DA9-4BC3-BEAB-4C69AAC09954}"/>
    <dgm:cxn modelId="{5C42CEDC-1389-4F15-AF96-C5E216F17E3F}" type="presOf" srcId="{FA036933-B03B-4C3A-A05A-75DD9611E492}" destId="{28413D3C-17A9-4DCF-80BD-D0EAB2663BDC}" srcOrd="0" destOrd="0" presId="urn:microsoft.com/office/officeart/2005/8/layout/pList2"/>
    <dgm:cxn modelId="{1AD8F0C4-0EBF-44C1-9BFF-A06F73864CF1}" type="presOf" srcId="{D592B5F7-4D4C-4129-B2BB-3E0E717DE157}" destId="{6A70AFF1-6A81-4605-A3E0-AC71B7EA1188}" srcOrd="0" destOrd="0" presId="urn:microsoft.com/office/officeart/2005/8/layout/pList2"/>
    <dgm:cxn modelId="{C75D094D-56EF-4C96-830E-4F8EA3CFF582}" srcId="{FA036933-B03B-4C3A-A05A-75DD9611E492}" destId="{A2462747-0166-48F1-B36B-CBAD6C2F78E9}" srcOrd="3" destOrd="0" parTransId="{CF090630-F2A1-4E2A-BE45-8F03E625EA0F}" sibTransId="{D3E2C0AD-6189-46F0-BB30-E5E4B8E6A1FF}"/>
    <dgm:cxn modelId="{C8B1A2C9-C5C7-43A8-86DE-C7922C0E15A9}" type="presOf" srcId="{5154D2B8-5D59-4F56-A447-9B9A7A2F27C6}" destId="{E5BA3FB7-5B17-4792-9021-B91D45E6AA7E}" srcOrd="0" destOrd="0" presId="urn:microsoft.com/office/officeart/2005/8/layout/pList2"/>
    <dgm:cxn modelId="{AFFE3126-9896-4452-9B6C-FDD6D48E5D27}" type="presOf" srcId="{F09DBA87-5DA9-4BC3-BEAB-4C69AAC09954}" destId="{FA9CE0FD-069D-4D54-9238-93AD10E1F6C3}" srcOrd="0" destOrd="0" presId="urn:microsoft.com/office/officeart/2005/8/layout/pList2"/>
    <dgm:cxn modelId="{86B3ED88-384C-454D-848E-6CA9CF84EF70}" type="presOf" srcId="{D3E2C0AD-6189-46F0-BB30-E5E4B8E6A1FF}" destId="{521443C9-3EC6-4D75-A04C-CAADAA490757}" srcOrd="0" destOrd="0" presId="urn:microsoft.com/office/officeart/2005/8/layout/pList2"/>
    <dgm:cxn modelId="{2FE2C736-512D-4C73-8C3B-AD416CACE776}" type="presOf" srcId="{880EAC5A-2C66-46C2-B302-B48A064AE2AE}" destId="{16AB47BF-9CB8-48FA-9418-7DC05B4AAC04}" srcOrd="0" destOrd="0" presId="urn:microsoft.com/office/officeart/2005/8/layout/pList2"/>
    <dgm:cxn modelId="{DED60ECF-F234-4B65-A32A-0F6CD176B5EC}" type="presParOf" srcId="{28413D3C-17A9-4DCF-80BD-D0EAB2663BDC}" destId="{B3C160E4-932A-4619-8D93-7ADF04203AAF}" srcOrd="0" destOrd="0" presId="urn:microsoft.com/office/officeart/2005/8/layout/pList2"/>
    <dgm:cxn modelId="{36DE57E6-979E-471D-9794-E3F050C62DF6}" type="presParOf" srcId="{28413D3C-17A9-4DCF-80BD-D0EAB2663BDC}" destId="{0695E0E0-4D9C-4C62-8160-8AB105F16598}" srcOrd="1" destOrd="0" presId="urn:microsoft.com/office/officeart/2005/8/layout/pList2"/>
    <dgm:cxn modelId="{398A2B25-897F-4D47-8DA4-6B0937AAEC8F}" type="presParOf" srcId="{0695E0E0-4D9C-4C62-8160-8AB105F16598}" destId="{E45ABA8F-D41E-470D-8404-AA543A9F6899}" srcOrd="0" destOrd="0" presId="urn:microsoft.com/office/officeart/2005/8/layout/pList2"/>
    <dgm:cxn modelId="{CED6B145-7C36-4BA2-8A22-C6A62E1317FF}" type="presParOf" srcId="{E45ABA8F-D41E-470D-8404-AA543A9F6899}" destId="{F9515BD1-4C23-45C3-BF8E-013A43DBC1B7}" srcOrd="0" destOrd="0" presId="urn:microsoft.com/office/officeart/2005/8/layout/pList2"/>
    <dgm:cxn modelId="{B1C15865-C10F-4CA9-8A14-C561557542D7}" type="presParOf" srcId="{E45ABA8F-D41E-470D-8404-AA543A9F6899}" destId="{8EC46B4A-14E2-47D5-95A3-05E31F27B5FC}" srcOrd="1" destOrd="0" presId="urn:microsoft.com/office/officeart/2005/8/layout/pList2"/>
    <dgm:cxn modelId="{0E539D5D-BDDA-40F1-8F39-7F35659E533D}" type="presParOf" srcId="{E45ABA8F-D41E-470D-8404-AA543A9F6899}" destId="{DDB4D5EE-60D0-40F9-8D72-26898454DE06}" srcOrd="2" destOrd="0" presId="urn:microsoft.com/office/officeart/2005/8/layout/pList2"/>
    <dgm:cxn modelId="{B65E80E4-930C-485A-A3FC-C4D5EC93990D}" type="presParOf" srcId="{0695E0E0-4D9C-4C62-8160-8AB105F16598}" destId="{3FCED47B-008C-4265-82DC-D45DDC4F0299}" srcOrd="1" destOrd="0" presId="urn:microsoft.com/office/officeart/2005/8/layout/pList2"/>
    <dgm:cxn modelId="{B7089BF3-566E-4771-BD70-FE2B30431092}" type="presParOf" srcId="{0695E0E0-4D9C-4C62-8160-8AB105F16598}" destId="{E2970883-5DB8-4577-8089-EADEEA50B500}" srcOrd="2" destOrd="0" presId="urn:microsoft.com/office/officeart/2005/8/layout/pList2"/>
    <dgm:cxn modelId="{C883F8EE-9974-4837-8FA1-B26EB04D59F2}" type="presParOf" srcId="{E2970883-5DB8-4577-8089-EADEEA50B500}" destId="{16AB47BF-9CB8-48FA-9418-7DC05B4AAC04}" srcOrd="0" destOrd="0" presId="urn:microsoft.com/office/officeart/2005/8/layout/pList2"/>
    <dgm:cxn modelId="{39EBF9F4-DDD9-4EEB-85DA-1D33422A5B2C}" type="presParOf" srcId="{E2970883-5DB8-4577-8089-EADEEA50B500}" destId="{66CA2EA3-F15B-4C44-BF9C-5C78F8022950}" srcOrd="1" destOrd="0" presId="urn:microsoft.com/office/officeart/2005/8/layout/pList2"/>
    <dgm:cxn modelId="{65E0A520-A1D8-4D91-AF4E-EBBED51B4F37}" type="presParOf" srcId="{E2970883-5DB8-4577-8089-EADEEA50B500}" destId="{C9955FE0-84C4-4634-9824-573FB6833168}" srcOrd="2" destOrd="0" presId="urn:microsoft.com/office/officeart/2005/8/layout/pList2"/>
    <dgm:cxn modelId="{892612D9-442C-446A-8EF9-E310E37E271B}" type="presParOf" srcId="{0695E0E0-4D9C-4C62-8160-8AB105F16598}" destId="{67148F1E-359A-461F-A81B-4172E50027E3}" srcOrd="3" destOrd="0" presId="urn:microsoft.com/office/officeart/2005/8/layout/pList2"/>
    <dgm:cxn modelId="{31055872-797C-4730-9D35-25B2F245B9F5}" type="presParOf" srcId="{0695E0E0-4D9C-4C62-8160-8AB105F16598}" destId="{8854B715-6851-40C4-BB2D-7598527E7DCB}" srcOrd="4" destOrd="0" presId="urn:microsoft.com/office/officeart/2005/8/layout/pList2"/>
    <dgm:cxn modelId="{CB6F4E8B-6BA8-467A-BAE4-539AA5BF425E}" type="presParOf" srcId="{8854B715-6851-40C4-BB2D-7598527E7DCB}" destId="{6A70AFF1-6A81-4605-A3E0-AC71B7EA1188}" srcOrd="0" destOrd="0" presId="urn:microsoft.com/office/officeart/2005/8/layout/pList2"/>
    <dgm:cxn modelId="{68B5511B-E35E-419B-9EE9-FB904D9EC608}" type="presParOf" srcId="{8854B715-6851-40C4-BB2D-7598527E7DCB}" destId="{492811A3-57B4-4F65-9C1C-AE9F2431E4B6}" srcOrd="1" destOrd="0" presId="urn:microsoft.com/office/officeart/2005/8/layout/pList2"/>
    <dgm:cxn modelId="{80C91414-06BA-49FE-BD19-CDEAA4402EF8}" type="presParOf" srcId="{8854B715-6851-40C4-BB2D-7598527E7DCB}" destId="{1ACC2F6D-DEA0-47ED-8589-94B0546747D7}" srcOrd="2" destOrd="0" presId="urn:microsoft.com/office/officeart/2005/8/layout/pList2"/>
    <dgm:cxn modelId="{8ED16654-8C8D-49AC-B304-A92C3B351297}" type="presParOf" srcId="{0695E0E0-4D9C-4C62-8160-8AB105F16598}" destId="{D7795763-6DD1-4A7F-9AB9-D095F852D103}" srcOrd="5" destOrd="0" presId="urn:microsoft.com/office/officeart/2005/8/layout/pList2"/>
    <dgm:cxn modelId="{C13A4CB9-F6A4-4217-8411-4C7A9C94A17D}" type="presParOf" srcId="{0695E0E0-4D9C-4C62-8160-8AB105F16598}" destId="{75AA6541-9820-4929-B420-0FC2755F7407}" srcOrd="6" destOrd="0" presId="urn:microsoft.com/office/officeart/2005/8/layout/pList2"/>
    <dgm:cxn modelId="{0B6F23CC-416B-4421-B5B7-0A1AB48257BA}" type="presParOf" srcId="{75AA6541-9820-4929-B420-0FC2755F7407}" destId="{197CB0B9-BBCA-4A2C-872D-88C741B83EFC}" srcOrd="0" destOrd="0" presId="urn:microsoft.com/office/officeart/2005/8/layout/pList2"/>
    <dgm:cxn modelId="{7402A7C1-E3EC-4777-8FC9-526930232BB0}" type="presParOf" srcId="{75AA6541-9820-4929-B420-0FC2755F7407}" destId="{A0139C88-6E9D-4C18-94FC-97FAAA71F968}" srcOrd="1" destOrd="0" presId="urn:microsoft.com/office/officeart/2005/8/layout/pList2"/>
    <dgm:cxn modelId="{0F61DF68-3C67-418C-B0ED-4D1A386261D8}" type="presParOf" srcId="{75AA6541-9820-4929-B420-0FC2755F7407}" destId="{DAFF043E-AEA6-42F6-BE4A-F0D37483B017}" srcOrd="2" destOrd="0" presId="urn:microsoft.com/office/officeart/2005/8/layout/pList2"/>
    <dgm:cxn modelId="{D021A369-0E97-41E6-A40B-ECEF8DE06106}" type="presParOf" srcId="{0695E0E0-4D9C-4C62-8160-8AB105F16598}" destId="{521443C9-3EC6-4D75-A04C-CAADAA490757}" srcOrd="7" destOrd="0" presId="urn:microsoft.com/office/officeart/2005/8/layout/pList2"/>
    <dgm:cxn modelId="{9C4BC7C9-8C4F-4A1B-8C57-386AA11C7343}" type="presParOf" srcId="{0695E0E0-4D9C-4C62-8160-8AB105F16598}" destId="{499F7D60-C089-4962-8125-3D7535F821CE}" srcOrd="8" destOrd="0" presId="urn:microsoft.com/office/officeart/2005/8/layout/pList2"/>
    <dgm:cxn modelId="{883B8A7A-AE77-4D95-9B26-EB040B520A6D}" type="presParOf" srcId="{499F7D60-C089-4962-8125-3D7535F821CE}" destId="{E5BA3FB7-5B17-4792-9021-B91D45E6AA7E}" srcOrd="0" destOrd="0" presId="urn:microsoft.com/office/officeart/2005/8/layout/pList2"/>
    <dgm:cxn modelId="{1C666F5E-2F85-450B-8D36-C677E9065A91}" type="presParOf" srcId="{499F7D60-C089-4962-8125-3D7535F821CE}" destId="{C9F05D4D-1552-47A8-9850-EE82581BDF7C}" srcOrd="1" destOrd="0" presId="urn:microsoft.com/office/officeart/2005/8/layout/pList2"/>
    <dgm:cxn modelId="{665A0933-97FA-4789-BDCE-EBDD855572D3}" type="presParOf" srcId="{499F7D60-C089-4962-8125-3D7535F821CE}" destId="{E83C44C3-DCE7-48F8-A9F7-04C3E3C042BE}" srcOrd="2" destOrd="0" presId="urn:microsoft.com/office/officeart/2005/8/layout/pList2"/>
    <dgm:cxn modelId="{764CAE2E-93DB-47F7-9A24-ACEEE42F842B}" type="presParOf" srcId="{0695E0E0-4D9C-4C62-8160-8AB105F16598}" destId="{FA9CE0FD-069D-4D54-9238-93AD10E1F6C3}" srcOrd="9" destOrd="0" presId="urn:microsoft.com/office/officeart/2005/8/layout/pList2"/>
    <dgm:cxn modelId="{B10946E1-0AEA-481D-B758-4EAF5330B6B8}" type="presParOf" srcId="{0695E0E0-4D9C-4C62-8160-8AB105F16598}" destId="{F30E0EB0-C803-4934-BB7B-25175BCB31F4}" srcOrd="10" destOrd="0" presId="urn:microsoft.com/office/officeart/2005/8/layout/pList2"/>
    <dgm:cxn modelId="{1C72EFA8-FAD4-4009-ABF8-5751BFD5B7B0}" type="presParOf" srcId="{F30E0EB0-C803-4934-BB7B-25175BCB31F4}" destId="{88168834-7DB0-414C-94C5-9B121416DCEC}" srcOrd="0" destOrd="0" presId="urn:microsoft.com/office/officeart/2005/8/layout/pList2"/>
    <dgm:cxn modelId="{C06B980A-862A-48D0-98D9-666B825AF170}" type="presParOf" srcId="{F30E0EB0-C803-4934-BB7B-25175BCB31F4}" destId="{AF5D4DE7-6213-49D4-8785-E9E1AF3ABD67}" srcOrd="1" destOrd="0" presId="urn:microsoft.com/office/officeart/2005/8/layout/pList2"/>
    <dgm:cxn modelId="{4B24FE42-C519-4AF1-B478-3BD837B487E8}" type="presParOf" srcId="{F30E0EB0-C803-4934-BB7B-25175BCB31F4}" destId="{78608B94-1021-490D-A235-9F603AA7F2B6}"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526A4B-ECCE-4E7E-B08A-422E60DA39EF}" type="doc">
      <dgm:prSet loTypeId="urn:microsoft.com/office/officeart/2005/8/layout/radial6" loCatId="cycle" qsTypeId="urn:microsoft.com/office/officeart/2005/8/quickstyle/3d1" qsCatId="3D" csTypeId="urn:microsoft.com/office/officeart/2005/8/colors/accent1_2" csCatId="accent1" phldr="1"/>
      <dgm:spPr/>
      <dgm:t>
        <a:bodyPr/>
        <a:lstStyle/>
        <a:p>
          <a:endParaRPr lang="en-IN"/>
        </a:p>
      </dgm:t>
    </dgm:pt>
    <dgm:pt modelId="{6D4B28E8-3B45-4686-B98C-329C3FB21E58}">
      <dgm:prSet phldrT="[Text]" phldr="1"/>
      <dgm:spPr>
        <a:blipFill rotWithShape="0">
          <a:blip xmlns:r="http://schemas.openxmlformats.org/officeDocument/2006/relationships" r:embed="rId1"/>
          <a:stretch>
            <a:fillRect/>
          </a:stretch>
        </a:blipFill>
      </dgm:spPr>
      <dgm:t>
        <a:bodyPr/>
        <a:lstStyle/>
        <a:p>
          <a:endParaRPr lang="en-IN" dirty="0"/>
        </a:p>
      </dgm:t>
    </dgm:pt>
    <dgm:pt modelId="{897AE3E5-9891-4D6E-B856-DCDF2B389ECB}" type="parTrans" cxnId="{C4D63033-FFD7-4E9C-9B87-28EAA7510D99}">
      <dgm:prSet/>
      <dgm:spPr/>
      <dgm:t>
        <a:bodyPr/>
        <a:lstStyle/>
        <a:p>
          <a:endParaRPr lang="en-IN"/>
        </a:p>
      </dgm:t>
    </dgm:pt>
    <dgm:pt modelId="{D0E54BE5-537F-481E-A517-32B6FB62DBA8}" type="sibTrans" cxnId="{C4D63033-FFD7-4E9C-9B87-28EAA7510D99}">
      <dgm:prSet/>
      <dgm:spPr/>
      <dgm:t>
        <a:bodyPr/>
        <a:lstStyle/>
        <a:p>
          <a:endParaRPr lang="en-IN"/>
        </a:p>
      </dgm:t>
    </dgm:pt>
    <dgm:pt modelId="{0C3A5171-C55B-4FE8-B9AA-E3F2C2F38078}">
      <dgm:prSet phldrT="[Text]" custT="1"/>
      <dgm:spPr/>
      <dgm:t>
        <a:bodyPr/>
        <a:lstStyle/>
        <a:p>
          <a:pPr>
            <a:lnSpc>
              <a:spcPct val="150000"/>
            </a:lnSpc>
          </a:pPr>
          <a:r>
            <a:rPr lang="en-IN" sz="1200" dirty="0">
              <a:solidFill>
                <a:srgbClr val="000000"/>
              </a:solidFill>
            </a:rPr>
            <a:t>ABSTRACT THINKING</a:t>
          </a:r>
        </a:p>
      </dgm:t>
    </dgm:pt>
    <dgm:pt modelId="{61A63804-A18E-46BF-B40B-8EEBAFEA7FF8}" type="parTrans" cxnId="{D6389ACA-23D1-4662-95DF-BFD432EBAEBD}">
      <dgm:prSet/>
      <dgm:spPr/>
      <dgm:t>
        <a:bodyPr/>
        <a:lstStyle/>
        <a:p>
          <a:endParaRPr lang="en-IN"/>
        </a:p>
      </dgm:t>
    </dgm:pt>
    <dgm:pt modelId="{5330BB86-AEE4-4098-9488-E8B5BF135D08}" type="sibTrans" cxnId="{D6389ACA-23D1-4662-95DF-BFD432EBAEBD}">
      <dgm:prSet/>
      <dgm:spPr/>
      <dgm:t>
        <a:bodyPr/>
        <a:lstStyle/>
        <a:p>
          <a:endParaRPr lang="en-IN"/>
        </a:p>
      </dgm:t>
    </dgm:pt>
    <dgm:pt modelId="{54F0BB07-FCF8-4083-9CCE-83F68A9231BE}">
      <dgm:prSet phldrT="[Text]" custT="1"/>
      <dgm:spPr/>
      <dgm:t>
        <a:bodyPr/>
        <a:lstStyle/>
        <a:p>
          <a:pPr>
            <a:lnSpc>
              <a:spcPct val="150000"/>
            </a:lnSpc>
          </a:pPr>
          <a:r>
            <a:rPr lang="en-IN" sz="1200" dirty="0">
              <a:solidFill>
                <a:srgbClr val="000000"/>
              </a:solidFill>
            </a:rPr>
            <a:t>CRITICAL THINKING</a:t>
          </a:r>
        </a:p>
      </dgm:t>
    </dgm:pt>
    <dgm:pt modelId="{EE838734-E9B8-4CA6-A4BA-999FA45FFC27}" type="parTrans" cxnId="{63D58EF9-62F4-4B61-8961-98DC9769781A}">
      <dgm:prSet/>
      <dgm:spPr/>
      <dgm:t>
        <a:bodyPr/>
        <a:lstStyle/>
        <a:p>
          <a:endParaRPr lang="en-IN"/>
        </a:p>
      </dgm:t>
    </dgm:pt>
    <dgm:pt modelId="{7DA88F41-C742-4AA1-957C-B3776070AB45}" type="sibTrans" cxnId="{63D58EF9-62F4-4B61-8961-98DC9769781A}">
      <dgm:prSet/>
      <dgm:spPr/>
      <dgm:t>
        <a:bodyPr/>
        <a:lstStyle/>
        <a:p>
          <a:endParaRPr lang="en-IN"/>
        </a:p>
      </dgm:t>
    </dgm:pt>
    <dgm:pt modelId="{AF597290-097F-4B8D-9449-801E555BC8FC}">
      <dgm:prSet phldrT="[Text]" custT="1"/>
      <dgm:spPr/>
      <dgm:t>
        <a:bodyPr/>
        <a:lstStyle/>
        <a:p>
          <a:pPr>
            <a:lnSpc>
              <a:spcPct val="150000"/>
            </a:lnSpc>
          </a:pPr>
          <a:r>
            <a:rPr lang="en-IN" sz="1200" dirty="0">
              <a:solidFill>
                <a:srgbClr val="000000"/>
              </a:solidFill>
            </a:rPr>
            <a:t>SYSTEMATIC THINKING</a:t>
          </a:r>
        </a:p>
      </dgm:t>
    </dgm:pt>
    <dgm:pt modelId="{5D354073-115A-4449-A02B-E6CFFD03D4A3}" type="parTrans" cxnId="{A7FDFD30-E842-4D63-B031-6CE85BF10762}">
      <dgm:prSet/>
      <dgm:spPr/>
      <dgm:t>
        <a:bodyPr/>
        <a:lstStyle/>
        <a:p>
          <a:endParaRPr lang="en-IN"/>
        </a:p>
      </dgm:t>
    </dgm:pt>
    <dgm:pt modelId="{D31683F4-03D7-427E-9A63-AFBEDB1E69C7}" type="sibTrans" cxnId="{A7FDFD30-E842-4D63-B031-6CE85BF10762}">
      <dgm:prSet/>
      <dgm:spPr/>
      <dgm:t>
        <a:bodyPr/>
        <a:lstStyle/>
        <a:p>
          <a:endParaRPr lang="en-IN"/>
        </a:p>
      </dgm:t>
    </dgm:pt>
    <dgm:pt modelId="{CDD03F28-3744-4E27-BF84-72AF78578FE5}">
      <dgm:prSet phldrT="[Text]" custT="1"/>
      <dgm:spPr/>
      <dgm:t>
        <a:bodyPr/>
        <a:lstStyle/>
        <a:p>
          <a:pPr>
            <a:lnSpc>
              <a:spcPct val="150000"/>
            </a:lnSpc>
          </a:pPr>
          <a:r>
            <a:rPr lang="en-IN" sz="1200" b="0" dirty="0">
              <a:solidFill>
                <a:srgbClr val="000000"/>
              </a:solidFill>
            </a:rPr>
            <a:t>COMMUNICATIVE THINKING</a:t>
          </a:r>
        </a:p>
      </dgm:t>
    </dgm:pt>
    <dgm:pt modelId="{133705DB-C891-45F7-A2F6-518EE977731D}" type="parTrans" cxnId="{A15831B5-062D-4814-8342-AC19FB856743}">
      <dgm:prSet/>
      <dgm:spPr/>
      <dgm:t>
        <a:bodyPr/>
        <a:lstStyle/>
        <a:p>
          <a:endParaRPr lang="en-IN"/>
        </a:p>
      </dgm:t>
    </dgm:pt>
    <dgm:pt modelId="{44A8DA0B-8D09-44AB-BFAD-C13179A58EE3}" type="sibTrans" cxnId="{A15831B5-062D-4814-8342-AC19FB856743}">
      <dgm:prSet/>
      <dgm:spPr/>
      <dgm:t>
        <a:bodyPr/>
        <a:lstStyle/>
        <a:p>
          <a:endParaRPr lang="en-IN"/>
        </a:p>
      </dgm:t>
    </dgm:pt>
    <dgm:pt modelId="{FD053F44-5EDC-49A2-9DF1-D9CF548EFB34}" type="pres">
      <dgm:prSet presAssocID="{CB526A4B-ECCE-4E7E-B08A-422E60DA39EF}" presName="Name0" presStyleCnt="0">
        <dgm:presLayoutVars>
          <dgm:chMax val="1"/>
          <dgm:dir/>
          <dgm:animLvl val="ctr"/>
          <dgm:resizeHandles val="exact"/>
        </dgm:presLayoutVars>
      </dgm:prSet>
      <dgm:spPr/>
      <dgm:t>
        <a:bodyPr/>
        <a:lstStyle/>
        <a:p>
          <a:endParaRPr lang="en-GB"/>
        </a:p>
      </dgm:t>
    </dgm:pt>
    <dgm:pt modelId="{10C4BE3D-925B-4F01-8252-FA88B6CB36A2}" type="pres">
      <dgm:prSet presAssocID="{6D4B28E8-3B45-4686-B98C-329C3FB21E58}" presName="centerShape" presStyleLbl="node0" presStyleIdx="0" presStyleCnt="1"/>
      <dgm:spPr/>
      <dgm:t>
        <a:bodyPr/>
        <a:lstStyle/>
        <a:p>
          <a:endParaRPr lang="en-GB"/>
        </a:p>
      </dgm:t>
    </dgm:pt>
    <dgm:pt modelId="{CB4C6A8F-EB7B-4F66-9E6C-2E5A7B14F98E}" type="pres">
      <dgm:prSet presAssocID="{0C3A5171-C55B-4FE8-B9AA-E3F2C2F38078}" presName="node" presStyleLbl="node1" presStyleIdx="0" presStyleCnt="4" custScaleX="108429" custScaleY="118397">
        <dgm:presLayoutVars>
          <dgm:bulletEnabled val="1"/>
        </dgm:presLayoutVars>
      </dgm:prSet>
      <dgm:spPr/>
      <dgm:t>
        <a:bodyPr/>
        <a:lstStyle/>
        <a:p>
          <a:endParaRPr lang="en-GB"/>
        </a:p>
      </dgm:t>
    </dgm:pt>
    <dgm:pt modelId="{E20B5355-3CB0-4CC6-AC45-FEA424FD658B}" type="pres">
      <dgm:prSet presAssocID="{0C3A5171-C55B-4FE8-B9AA-E3F2C2F38078}" presName="dummy" presStyleCnt="0"/>
      <dgm:spPr/>
    </dgm:pt>
    <dgm:pt modelId="{B99C8F11-7BD8-4554-8DE7-543D6814DF20}" type="pres">
      <dgm:prSet presAssocID="{5330BB86-AEE4-4098-9488-E8B5BF135D08}" presName="sibTrans" presStyleLbl="sibTrans2D1" presStyleIdx="0" presStyleCnt="4"/>
      <dgm:spPr/>
      <dgm:t>
        <a:bodyPr/>
        <a:lstStyle/>
        <a:p>
          <a:endParaRPr lang="en-GB"/>
        </a:p>
      </dgm:t>
    </dgm:pt>
    <dgm:pt modelId="{F1E6F7D5-2EAA-42C3-98C3-36D93C29D170}" type="pres">
      <dgm:prSet presAssocID="{54F0BB07-FCF8-4083-9CCE-83F68A9231BE}" presName="node" presStyleLbl="node1" presStyleIdx="1" presStyleCnt="4" custScaleX="142248" custScaleY="114906">
        <dgm:presLayoutVars>
          <dgm:bulletEnabled val="1"/>
        </dgm:presLayoutVars>
      </dgm:prSet>
      <dgm:spPr/>
      <dgm:t>
        <a:bodyPr/>
        <a:lstStyle/>
        <a:p>
          <a:endParaRPr lang="en-GB"/>
        </a:p>
      </dgm:t>
    </dgm:pt>
    <dgm:pt modelId="{DA515B11-1D34-489E-8475-6181DA18B7A9}" type="pres">
      <dgm:prSet presAssocID="{54F0BB07-FCF8-4083-9CCE-83F68A9231BE}" presName="dummy" presStyleCnt="0"/>
      <dgm:spPr/>
    </dgm:pt>
    <dgm:pt modelId="{013EE317-E492-4E19-A71D-1AA5B7FC060F}" type="pres">
      <dgm:prSet presAssocID="{7DA88F41-C742-4AA1-957C-B3776070AB45}" presName="sibTrans" presStyleLbl="sibTrans2D1" presStyleIdx="1" presStyleCnt="4"/>
      <dgm:spPr/>
      <dgm:t>
        <a:bodyPr/>
        <a:lstStyle/>
        <a:p>
          <a:endParaRPr lang="en-GB"/>
        </a:p>
      </dgm:t>
    </dgm:pt>
    <dgm:pt modelId="{9BE9FEB5-6489-4A19-A803-7318F0B04225}" type="pres">
      <dgm:prSet presAssocID="{AF597290-097F-4B8D-9449-801E555BC8FC}" presName="node" presStyleLbl="node1" presStyleIdx="2" presStyleCnt="4" custScaleX="129712" custScaleY="101595">
        <dgm:presLayoutVars>
          <dgm:bulletEnabled val="1"/>
        </dgm:presLayoutVars>
      </dgm:prSet>
      <dgm:spPr/>
      <dgm:t>
        <a:bodyPr/>
        <a:lstStyle/>
        <a:p>
          <a:endParaRPr lang="en-GB"/>
        </a:p>
      </dgm:t>
    </dgm:pt>
    <dgm:pt modelId="{9A116C69-5A57-458C-ADE2-862F107146EA}" type="pres">
      <dgm:prSet presAssocID="{AF597290-097F-4B8D-9449-801E555BC8FC}" presName="dummy" presStyleCnt="0"/>
      <dgm:spPr/>
    </dgm:pt>
    <dgm:pt modelId="{8AAFBE8D-B481-42AB-81D8-6BD74362DCFC}" type="pres">
      <dgm:prSet presAssocID="{D31683F4-03D7-427E-9A63-AFBEDB1E69C7}" presName="sibTrans" presStyleLbl="sibTrans2D1" presStyleIdx="2" presStyleCnt="4"/>
      <dgm:spPr/>
      <dgm:t>
        <a:bodyPr/>
        <a:lstStyle/>
        <a:p>
          <a:endParaRPr lang="en-GB"/>
        </a:p>
      </dgm:t>
    </dgm:pt>
    <dgm:pt modelId="{5656E70A-1B85-4D95-8927-30E05C91FEA7}" type="pres">
      <dgm:prSet presAssocID="{CDD03F28-3744-4E27-BF84-72AF78578FE5}" presName="node" presStyleLbl="node1" presStyleIdx="3" presStyleCnt="4" custScaleX="170401" custScaleY="138927">
        <dgm:presLayoutVars>
          <dgm:bulletEnabled val="1"/>
        </dgm:presLayoutVars>
      </dgm:prSet>
      <dgm:spPr/>
      <dgm:t>
        <a:bodyPr/>
        <a:lstStyle/>
        <a:p>
          <a:endParaRPr lang="en-GB"/>
        </a:p>
      </dgm:t>
    </dgm:pt>
    <dgm:pt modelId="{44910AA7-5375-4107-9DB8-29037FC5AD03}" type="pres">
      <dgm:prSet presAssocID="{CDD03F28-3744-4E27-BF84-72AF78578FE5}" presName="dummy" presStyleCnt="0"/>
      <dgm:spPr/>
    </dgm:pt>
    <dgm:pt modelId="{586BE0FB-4D2D-4DD6-AC7D-3193B87EED74}" type="pres">
      <dgm:prSet presAssocID="{44A8DA0B-8D09-44AB-BFAD-C13179A58EE3}" presName="sibTrans" presStyleLbl="sibTrans2D1" presStyleIdx="3" presStyleCnt="4"/>
      <dgm:spPr/>
      <dgm:t>
        <a:bodyPr/>
        <a:lstStyle/>
        <a:p>
          <a:endParaRPr lang="en-GB"/>
        </a:p>
      </dgm:t>
    </dgm:pt>
  </dgm:ptLst>
  <dgm:cxnLst>
    <dgm:cxn modelId="{4A643555-120A-4778-BE3A-107290F11969}" type="presOf" srcId="{CB526A4B-ECCE-4E7E-B08A-422E60DA39EF}" destId="{FD053F44-5EDC-49A2-9DF1-D9CF548EFB34}" srcOrd="0" destOrd="0" presId="urn:microsoft.com/office/officeart/2005/8/layout/radial6"/>
    <dgm:cxn modelId="{74756AF6-D378-4190-8C65-F582D1EEF831}" type="presOf" srcId="{CDD03F28-3744-4E27-BF84-72AF78578FE5}" destId="{5656E70A-1B85-4D95-8927-30E05C91FEA7}" srcOrd="0" destOrd="0" presId="urn:microsoft.com/office/officeart/2005/8/layout/radial6"/>
    <dgm:cxn modelId="{A15831B5-062D-4814-8342-AC19FB856743}" srcId="{6D4B28E8-3B45-4686-B98C-329C3FB21E58}" destId="{CDD03F28-3744-4E27-BF84-72AF78578FE5}" srcOrd="3" destOrd="0" parTransId="{133705DB-C891-45F7-A2F6-518EE977731D}" sibTransId="{44A8DA0B-8D09-44AB-BFAD-C13179A58EE3}"/>
    <dgm:cxn modelId="{82C77998-62EE-4CD3-BFF1-2BA7CCEBFB92}" type="presOf" srcId="{54F0BB07-FCF8-4083-9CCE-83F68A9231BE}" destId="{F1E6F7D5-2EAA-42C3-98C3-36D93C29D170}" srcOrd="0" destOrd="0" presId="urn:microsoft.com/office/officeart/2005/8/layout/radial6"/>
    <dgm:cxn modelId="{0032DA7B-294E-4271-A000-DDFAA8721A7E}" type="presOf" srcId="{AF597290-097F-4B8D-9449-801E555BC8FC}" destId="{9BE9FEB5-6489-4A19-A803-7318F0B04225}" srcOrd="0" destOrd="0" presId="urn:microsoft.com/office/officeart/2005/8/layout/radial6"/>
    <dgm:cxn modelId="{C4D63033-FFD7-4E9C-9B87-28EAA7510D99}" srcId="{CB526A4B-ECCE-4E7E-B08A-422E60DA39EF}" destId="{6D4B28E8-3B45-4686-B98C-329C3FB21E58}" srcOrd="0" destOrd="0" parTransId="{897AE3E5-9891-4D6E-B856-DCDF2B389ECB}" sibTransId="{D0E54BE5-537F-481E-A517-32B6FB62DBA8}"/>
    <dgm:cxn modelId="{63D58EF9-62F4-4B61-8961-98DC9769781A}" srcId="{6D4B28E8-3B45-4686-B98C-329C3FB21E58}" destId="{54F0BB07-FCF8-4083-9CCE-83F68A9231BE}" srcOrd="1" destOrd="0" parTransId="{EE838734-E9B8-4CA6-A4BA-999FA45FFC27}" sibTransId="{7DA88F41-C742-4AA1-957C-B3776070AB45}"/>
    <dgm:cxn modelId="{5B941F5E-A86B-4562-AB55-3BE5BBF6929D}" type="presOf" srcId="{D31683F4-03D7-427E-9A63-AFBEDB1E69C7}" destId="{8AAFBE8D-B481-42AB-81D8-6BD74362DCFC}" srcOrd="0" destOrd="0" presId="urn:microsoft.com/office/officeart/2005/8/layout/radial6"/>
    <dgm:cxn modelId="{DD02900C-673D-4806-A64A-DCDB286E53A8}" type="presOf" srcId="{5330BB86-AEE4-4098-9488-E8B5BF135D08}" destId="{B99C8F11-7BD8-4554-8DE7-543D6814DF20}" srcOrd="0" destOrd="0" presId="urn:microsoft.com/office/officeart/2005/8/layout/radial6"/>
    <dgm:cxn modelId="{9AC67189-062A-4764-8EB7-33425BBF9612}" type="presOf" srcId="{0C3A5171-C55B-4FE8-B9AA-E3F2C2F38078}" destId="{CB4C6A8F-EB7B-4F66-9E6C-2E5A7B14F98E}" srcOrd="0" destOrd="0" presId="urn:microsoft.com/office/officeart/2005/8/layout/radial6"/>
    <dgm:cxn modelId="{A7FDFD30-E842-4D63-B031-6CE85BF10762}" srcId="{6D4B28E8-3B45-4686-B98C-329C3FB21E58}" destId="{AF597290-097F-4B8D-9449-801E555BC8FC}" srcOrd="2" destOrd="0" parTransId="{5D354073-115A-4449-A02B-E6CFFD03D4A3}" sibTransId="{D31683F4-03D7-427E-9A63-AFBEDB1E69C7}"/>
    <dgm:cxn modelId="{6A462119-7A9A-4E8D-BA4B-440431340CEE}" type="presOf" srcId="{6D4B28E8-3B45-4686-B98C-329C3FB21E58}" destId="{10C4BE3D-925B-4F01-8252-FA88B6CB36A2}" srcOrd="0" destOrd="0" presId="urn:microsoft.com/office/officeart/2005/8/layout/radial6"/>
    <dgm:cxn modelId="{9EB817E2-7790-45A1-B926-06EC48898D9C}" type="presOf" srcId="{44A8DA0B-8D09-44AB-BFAD-C13179A58EE3}" destId="{586BE0FB-4D2D-4DD6-AC7D-3193B87EED74}" srcOrd="0" destOrd="0" presId="urn:microsoft.com/office/officeart/2005/8/layout/radial6"/>
    <dgm:cxn modelId="{D6389ACA-23D1-4662-95DF-BFD432EBAEBD}" srcId="{6D4B28E8-3B45-4686-B98C-329C3FB21E58}" destId="{0C3A5171-C55B-4FE8-B9AA-E3F2C2F38078}" srcOrd="0" destOrd="0" parTransId="{61A63804-A18E-46BF-B40B-8EEBAFEA7FF8}" sibTransId="{5330BB86-AEE4-4098-9488-E8B5BF135D08}"/>
    <dgm:cxn modelId="{30265288-9396-4706-A14E-B20D8E38DF4D}" type="presOf" srcId="{7DA88F41-C742-4AA1-957C-B3776070AB45}" destId="{013EE317-E492-4E19-A71D-1AA5B7FC060F}" srcOrd="0" destOrd="0" presId="urn:microsoft.com/office/officeart/2005/8/layout/radial6"/>
    <dgm:cxn modelId="{80C9A253-5D14-4E7B-AFE5-FF3C8BC9BB92}" type="presParOf" srcId="{FD053F44-5EDC-49A2-9DF1-D9CF548EFB34}" destId="{10C4BE3D-925B-4F01-8252-FA88B6CB36A2}" srcOrd="0" destOrd="0" presId="urn:microsoft.com/office/officeart/2005/8/layout/radial6"/>
    <dgm:cxn modelId="{17233DAD-329E-46D9-A4A9-AB15E86CFD91}" type="presParOf" srcId="{FD053F44-5EDC-49A2-9DF1-D9CF548EFB34}" destId="{CB4C6A8F-EB7B-4F66-9E6C-2E5A7B14F98E}" srcOrd="1" destOrd="0" presId="urn:microsoft.com/office/officeart/2005/8/layout/radial6"/>
    <dgm:cxn modelId="{FD423BA5-A4FD-4ECE-8B0F-D729FF59BD6E}" type="presParOf" srcId="{FD053F44-5EDC-49A2-9DF1-D9CF548EFB34}" destId="{E20B5355-3CB0-4CC6-AC45-FEA424FD658B}" srcOrd="2" destOrd="0" presId="urn:microsoft.com/office/officeart/2005/8/layout/radial6"/>
    <dgm:cxn modelId="{D6CFDBAF-DD8C-4254-8596-C6CEC67BFD8D}" type="presParOf" srcId="{FD053F44-5EDC-49A2-9DF1-D9CF548EFB34}" destId="{B99C8F11-7BD8-4554-8DE7-543D6814DF20}" srcOrd="3" destOrd="0" presId="urn:microsoft.com/office/officeart/2005/8/layout/radial6"/>
    <dgm:cxn modelId="{6BB5ACCE-F59E-479A-908C-5D66778E26EB}" type="presParOf" srcId="{FD053F44-5EDC-49A2-9DF1-D9CF548EFB34}" destId="{F1E6F7D5-2EAA-42C3-98C3-36D93C29D170}" srcOrd="4" destOrd="0" presId="urn:microsoft.com/office/officeart/2005/8/layout/radial6"/>
    <dgm:cxn modelId="{108CF4C0-53A7-46BC-8CD9-B18A03E61E6B}" type="presParOf" srcId="{FD053F44-5EDC-49A2-9DF1-D9CF548EFB34}" destId="{DA515B11-1D34-489E-8475-6181DA18B7A9}" srcOrd="5" destOrd="0" presId="urn:microsoft.com/office/officeart/2005/8/layout/radial6"/>
    <dgm:cxn modelId="{A28BCD97-CB11-4884-89C7-DB2DF688D60E}" type="presParOf" srcId="{FD053F44-5EDC-49A2-9DF1-D9CF548EFB34}" destId="{013EE317-E492-4E19-A71D-1AA5B7FC060F}" srcOrd="6" destOrd="0" presId="urn:microsoft.com/office/officeart/2005/8/layout/radial6"/>
    <dgm:cxn modelId="{BB1D51DA-1A7E-4B5B-B290-94E26396C6BE}" type="presParOf" srcId="{FD053F44-5EDC-49A2-9DF1-D9CF548EFB34}" destId="{9BE9FEB5-6489-4A19-A803-7318F0B04225}" srcOrd="7" destOrd="0" presId="urn:microsoft.com/office/officeart/2005/8/layout/radial6"/>
    <dgm:cxn modelId="{ECB6B865-1CCB-43E8-A4C2-39B68AB94311}" type="presParOf" srcId="{FD053F44-5EDC-49A2-9DF1-D9CF548EFB34}" destId="{9A116C69-5A57-458C-ADE2-862F107146EA}" srcOrd="8" destOrd="0" presId="urn:microsoft.com/office/officeart/2005/8/layout/radial6"/>
    <dgm:cxn modelId="{C9FC48C5-613E-4D64-B240-76E65139F263}" type="presParOf" srcId="{FD053F44-5EDC-49A2-9DF1-D9CF548EFB34}" destId="{8AAFBE8D-B481-42AB-81D8-6BD74362DCFC}" srcOrd="9" destOrd="0" presId="urn:microsoft.com/office/officeart/2005/8/layout/radial6"/>
    <dgm:cxn modelId="{B414DB4B-7376-47B4-8E33-24A0CD2C829F}" type="presParOf" srcId="{FD053F44-5EDC-49A2-9DF1-D9CF548EFB34}" destId="{5656E70A-1B85-4D95-8927-30E05C91FEA7}" srcOrd="10" destOrd="0" presId="urn:microsoft.com/office/officeart/2005/8/layout/radial6"/>
    <dgm:cxn modelId="{E80B1E3C-9845-44F0-982F-581713ACFD67}" type="presParOf" srcId="{FD053F44-5EDC-49A2-9DF1-D9CF548EFB34}" destId="{44910AA7-5375-4107-9DB8-29037FC5AD03}" srcOrd="11" destOrd="0" presId="urn:microsoft.com/office/officeart/2005/8/layout/radial6"/>
    <dgm:cxn modelId="{E3023ED1-F25F-4F15-9C26-CBC9694A6DBB}" type="presParOf" srcId="{FD053F44-5EDC-49A2-9DF1-D9CF548EFB34}" destId="{586BE0FB-4D2D-4DD6-AC7D-3193B87EED74}"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FDAC01-BE74-4092-B221-F46EB6A0C118}" type="doc">
      <dgm:prSet loTypeId="urn:microsoft.com/office/officeart/2005/8/layout/list1" loCatId="list" qsTypeId="urn:microsoft.com/office/officeart/2005/8/quickstyle/3d3" qsCatId="3D" csTypeId="urn:microsoft.com/office/officeart/2005/8/colors/colorful5" csCatId="colorful" phldr="1"/>
      <dgm:spPr/>
      <dgm:t>
        <a:bodyPr/>
        <a:lstStyle/>
        <a:p>
          <a:endParaRPr lang="en-IN"/>
        </a:p>
      </dgm:t>
    </dgm:pt>
    <dgm:pt modelId="{C2ADB6BE-BB29-4557-954D-CB4EBF29EF52}">
      <dgm:prSet/>
      <dgm:spPr/>
      <dgm:t>
        <a:bodyPr/>
        <a:lstStyle/>
        <a:p>
          <a:pPr algn="l"/>
          <a:r>
            <a:rPr lang="en-IN" dirty="0"/>
            <a:t>Systematic study</a:t>
          </a:r>
        </a:p>
      </dgm:t>
    </dgm:pt>
    <dgm:pt modelId="{1E260FA7-75E3-496C-893D-DC432C1A24B4}" type="parTrans" cxnId="{97C77C6E-F61C-4919-98D2-2EF361397E03}">
      <dgm:prSet/>
      <dgm:spPr/>
      <dgm:t>
        <a:bodyPr/>
        <a:lstStyle/>
        <a:p>
          <a:pPr algn="l"/>
          <a:endParaRPr lang="en-IN"/>
        </a:p>
      </dgm:t>
    </dgm:pt>
    <dgm:pt modelId="{15173814-6550-4E7E-8310-9EE3677D98F2}" type="sibTrans" cxnId="{97C77C6E-F61C-4919-98D2-2EF361397E03}">
      <dgm:prSet/>
      <dgm:spPr/>
      <dgm:t>
        <a:bodyPr/>
        <a:lstStyle/>
        <a:p>
          <a:pPr algn="l"/>
          <a:endParaRPr lang="en-IN"/>
        </a:p>
      </dgm:t>
    </dgm:pt>
    <dgm:pt modelId="{37810073-8E04-49E6-B66D-FAB0AC7D4548}">
      <dgm:prSet/>
      <dgm:spPr/>
      <dgm:t>
        <a:bodyPr/>
        <a:lstStyle/>
        <a:p>
          <a:pPr algn="l"/>
          <a:r>
            <a:rPr lang="en-IN"/>
            <a:t>Defining a problem</a:t>
          </a:r>
          <a:endParaRPr lang="en-IN" dirty="0"/>
        </a:p>
      </dgm:t>
    </dgm:pt>
    <dgm:pt modelId="{255B2E2D-5E5F-49E1-8510-02140CF5F52B}" type="parTrans" cxnId="{0DCBA524-249A-42C2-A1D2-02D266A8CA9C}">
      <dgm:prSet/>
      <dgm:spPr/>
      <dgm:t>
        <a:bodyPr/>
        <a:lstStyle/>
        <a:p>
          <a:pPr algn="l"/>
          <a:endParaRPr lang="en-IN"/>
        </a:p>
      </dgm:t>
    </dgm:pt>
    <dgm:pt modelId="{E3761B65-F0B6-488F-B78B-5F9BC3604E88}" type="sibTrans" cxnId="{0DCBA524-249A-42C2-A1D2-02D266A8CA9C}">
      <dgm:prSet/>
      <dgm:spPr/>
      <dgm:t>
        <a:bodyPr/>
        <a:lstStyle/>
        <a:p>
          <a:pPr algn="l"/>
          <a:endParaRPr lang="en-IN"/>
        </a:p>
      </dgm:t>
    </dgm:pt>
    <dgm:pt modelId="{6F9425B5-897F-42D5-928B-DA88CCA665D1}">
      <dgm:prSet/>
      <dgm:spPr/>
      <dgm:t>
        <a:bodyPr/>
        <a:lstStyle/>
        <a:p>
          <a:pPr algn="l"/>
          <a:r>
            <a:rPr lang="en-IN"/>
            <a:t>Hypothesis formulation</a:t>
          </a:r>
          <a:endParaRPr lang="en-IN" dirty="0"/>
        </a:p>
      </dgm:t>
    </dgm:pt>
    <dgm:pt modelId="{622690AF-851B-41F7-930A-19D68FDD004F}" type="parTrans" cxnId="{DC933BFA-278D-4F9B-B2AF-F9A6C2050675}">
      <dgm:prSet/>
      <dgm:spPr/>
      <dgm:t>
        <a:bodyPr/>
        <a:lstStyle/>
        <a:p>
          <a:pPr algn="l"/>
          <a:endParaRPr lang="en-IN"/>
        </a:p>
      </dgm:t>
    </dgm:pt>
    <dgm:pt modelId="{1EC3962F-152C-4D6D-822B-EC10549BF875}" type="sibTrans" cxnId="{DC933BFA-278D-4F9B-B2AF-F9A6C2050675}">
      <dgm:prSet/>
      <dgm:spPr/>
      <dgm:t>
        <a:bodyPr/>
        <a:lstStyle/>
        <a:p>
          <a:pPr algn="l"/>
          <a:endParaRPr lang="en-IN"/>
        </a:p>
      </dgm:t>
    </dgm:pt>
    <dgm:pt modelId="{313EFA00-942E-4260-AB63-AA132CCFF0E8}">
      <dgm:prSet/>
      <dgm:spPr/>
      <dgm:t>
        <a:bodyPr/>
        <a:lstStyle/>
        <a:p>
          <a:pPr algn="l"/>
          <a:r>
            <a:rPr lang="en-IN"/>
            <a:t>Collection &amp; analysis of data</a:t>
          </a:r>
          <a:endParaRPr lang="en-IN" dirty="0"/>
        </a:p>
      </dgm:t>
    </dgm:pt>
    <dgm:pt modelId="{18CF242A-AADD-42E6-A5A6-1E584A51EAE9}" type="parTrans" cxnId="{9F13F74C-D38B-4B0C-AA4C-2F14E115C13C}">
      <dgm:prSet/>
      <dgm:spPr/>
      <dgm:t>
        <a:bodyPr/>
        <a:lstStyle/>
        <a:p>
          <a:pPr algn="l"/>
          <a:endParaRPr lang="en-IN"/>
        </a:p>
      </dgm:t>
    </dgm:pt>
    <dgm:pt modelId="{E0D01719-0514-4B0A-8839-B85AFA92D9D6}" type="sibTrans" cxnId="{9F13F74C-D38B-4B0C-AA4C-2F14E115C13C}">
      <dgm:prSet/>
      <dgm:spPr/>
      <dgm:t>
        <a:bodyPr/>
        <a:lstStyle/>
        <a:p>
          <a:pPr algn="l"/>
          <a:endParaRPr lang="en-IN"/>
        </a:p>
      </dgm:t>
    </dgm:pt>
    <dgm:pt modelId="{3908C4F0-75C1-451E-A96B-8A7125660D17}">
      <dgm:prSet/>
      <dgm:spPr/>
      <dgm:t>
        <a:bodyPr/>
        <a:lstStyle/>
        <a:p>
          <a:pPr algn="l"/>
          <a:r>
            <a:rPr lang="en-IN" dirty="0"/>
            <a:t>Deductions &amp; conclusion.</a:t>
          </a:r>
        </a:p>
      </dgm:t>
    </dgm:pt>
    <dgm:pt modelId="{7A1FBAD8-6002-49D7-BEDF-F8E6983A0460}" type="parTrans" cxnId="{2CD84ACE-11E6-4D32-8285-1B57654988C9}">
      <dgm:prSet/>
      <dgm:spPr/>
      <dgm:t>
        <a:bodyPr/>
        <a:lstStyle/>
        <a:p>
          <a:pPr algn="l"/>
          <a:endParaRPr lang="en-IN"/>
        </a:p>
      </dgm:t>
    </dgm:pt>
    <dgm:pt modelId="{ED0CA96C-3694-4820-88B9-0128F5BFC27E}" type="sibTrans" cxnId="{2CD84ACE-11E6-4D32-8285-1B57654988C9}">
      <dgm:prSet/>
      <dgm:spPr/>
      <dgm:t>
        <a:bodyPr/>
        <a:lstStyle/>
        <a:p>
          <a:pPr algn="l"/>
          <a:endParaRPr lang="en-IN"/>
        </a:p>
      </dgm:t>
    </dgm:pt>
    <dgm:pt modelId="{6F486387-6BC0-4314-868A-D055F0D1880A}" type="pres">
      <dgm:prSet presAssocID="{FDFDAC01-BE74-4092-B221-F46EB6A0C118}" presName="linear" presStyleCnt="0">
        <dgm:presLayoutVars>
          <dgm:dir/>
          <dgm:animLvl val="lvl"/>
          <dgm:resizeHandles val="exact"/>
        </dgm:presLayoutVars>
      </dgm:prSet>
      <dgm:spPr/>
      <dgm:t>
        <a:bodyPr/>
        <a:lstStyle/>
        <a:p>
          <a:endParaRPr lang="en-GB"/>
        </a:p>
      </dgm:t>
    </dgm:pt>
    <dgm:pt modelId="{BD63EAC6-09C6-48F1-9C81-0B21A22D157E}" type="pres">
      <dgm:prSet presAssocID="{C2ADB6BE-BB29-4557-954D-CB4EBF29EF52}" presName="parentLin" presStyleCnt="0"/>
      <dgm:spPr/>
    </dgm:pt>
    <dgm:pt modelId="{5F4840FB-275C-4AEA-9874-9C58CA5E4FC2}" type="pres">
      <dgm:prSet presAssocID="{C2ADB6BE-BB29-4557-954D-CB4EBF29EF52}" presName="parentLeftMargin" presStyleLbl="node1" presStyleIdx="0" presStyleCnt="5"/>
      <dgm:spPr/>
      <dgm:t>
        <a:bodyPr/>
        <a:lstStyle/>
        <a:p>
          <a:endParaRPr lang="en-GB"/>
        </a:p>
      </dgm:t>
    </dgm:pt>
    <dgm:pt modelId="{096B1504-88D8-439D-967A-41C7B2D3C36A}" type="pres">
      <dgm:prSet presAssocID="{C2ADB6BE-BB29-4557-954D-CB4EBF29EF52}" presName="parentText" presStyleLbl="node1" presStyleIdx="0" presStyleCnt="5" custLinFactNeighborY="-5341">
        <dgm:presLayoutVars>
          <dgm:chMax val="0"/>
          <dgm:bulletEnabled val="1"/>
        </dgm:presLayoutVars>
      </dgm:prSet>
      <dgm:spPr/>
      <dgm:t>
        <a:bodyPr/>
        <a:lstStyle/>
        <a:p>
          <a:endParaRPr lang="en-GB"/>
        </a:p>
      </dgm:t>
    </dgm:pt>
    <dgm:pt modelId="{1D0662F4-5005-4912-A712-20D70B4F0DFE}" type="pres">
      <dgm:prSet presAssocID="{C2ADB6BE-BB29-4557-954D-CB4EBF29EF52}" presName="negativeSpace" presStyleCnt="0"/>
      <dgm:spPr/>
    </dgm:pt>
    <dgm:pt modelId="{63A18641-9A18-4C36-9FEA-E1C7EB9DB562}" type="pres">
      <dgm:prSet presAssocID="{C2ADB6BE-BB29-4557-954D-CB4EBF29EF52}" presName="childText" presStyleLbl="conFgAcc1" presStyleIdx="0" presStyleCnt="5">
        <dgm:presLayoutVars>
          <dgm:bulletEnabled val="1"/>
        </dgm:presLayoutVars>
      </dgm:prSet>
      <dgm:spPr/>
    </dgm:pt>
    <dgm:pt modelId="{40694FC4-B84B-4CFF-94C7-1BAE481C7192}" type="pres">
      <dgm:prSet presAssocID="{15173814-6550-4E7E-8310-9EE3677D98F2}" presName="spaceBetweenRectangles" presStyleCnt="0"/>
      <dgm:spPr/>
    </dgm:pt>
    <dgm:pt modelId="{45FD001E-FAA0-48A9-A911-B75BF87FA2DE}" type="pres">
      <dgm:prSet presAssocID="{37810073-8E04-49E6-B66D-FAB0AC7D4548}" presName="parentLin" presStyleCnt="0"/>
      <dgm:spPr/>
    </dgm:pt>
    <dgm:pt modelId="{AF37C40A-9C0E-4D5A-A0EA-FE6D56278D73}" type="pres">
      <dgm:prSet presAssocID="{37810073-8E04-49E6-B66D-FAB0AC7D4548}" presName="parentLeftMargin" presStyleLbl="node1" presStyleIdx="0" presStyleCnt="5"/>
      <dgm:spPr/>
      <dgm:t>
        <a:bodyPr/>
        <a:lstStyle/>
        <a:p>
          <a:endParaRPr lang="en-GB"/>
        </a:p>
      </dgm:t>
    </dgm:pt>
    <dgm:pt modelId="{D245F123-F634-4BB2-B582-CBC3D12A00B8}" type="pres">
      <dgm:prSet presAssocID="{37810073-8E04-49E6-B66D-FAB0AC7D4548}" presName="parentText" presStyleLbl="node1" presStyleIdx="1" presStyleCnt="5">
        <dgm:presLayoutVars>
          <dgm:chMax val="0"/>
          <dgm:bulletEnabled val="1"/>
        </dgm:presLayoutVars>
      </dgm:prSet>
      <dgm:spPr/>
      <dgm:t>
        <a:bodyPr/>
        <a:lstStyle/>
        <a:p>
          <a:endParaRPr lang="en-GB"/>
        </a:p>
      </dgm:t>
    </dgm:pt>
    <dgm:pt modelId="{7ABCBA21-C87F-4D51-BB0C-6A8211769DC3}" type="pres">
      <dgm:prSet presAssocID="{37810073-8E04-49E6-B66D-FAB0AC7D4548}" presName="negativeSpace" presStyleCnt="0"/>
      <dgm:spPr/>
    </dgm:pt>
    <dgm:pt modelId="{B27D1465-D738-4E31-B914-E1754F34A7B4}" type="pres">
      <dgm:prSet presAssocID="{37810073-8E04-49E6-B66D-FAB0AC7D4548}" presName="childText" presStyleLbl="conFgAcc1" presStyleIdx="1" presStyleCnt="5">
        <dgm:presLayoutVars>
          <dgm:bulletEnabled val="1"/>
        </dgm:presLayoutVars>
      </dgm:prSet>
      <dgm:spPr/>
    </dgm:pt>
    <dgm:pt modelId="{10BE25AD-B98B-41F7-9EBA-0214171E9983}" type="pres">
      <dgm:prSet presAssocID="{E3761B65-F0B6-488F-B78B-5F9BC3604E88}" presName="spaceBetweenRectangles" presStyleCnt="0"/>
      <dgm:spPr/>
    </dgm:pt>
    <dgm:pt modelId="{BB4A31EC-5BF5-4209-85F1-30833E9F25BD}" type="pres">
      <dgm:prSet presAssocID="{6F9425B5-897F-42D5-928B-DA88CCA665D1}" presName="parentLin" presStyleCnt="0"/>
      <dgm:spPr/>
    </dgm:pt>
    <dgm:pt modelId="{B2F2055F-162F-485F-BC8E-4EBEAB6F4682}" type="pres">
      <dgm:prSet presAssocID="{6F9425B5-897F-42D5-928B-DA88CCA665D1}" presName="parentLeftMargin" presStyleLbl="node1" presStyleIdx="1" presStyleCnt="5"/>
      <dgm:spPr/>
      <dgm:t>
        <a:bodyPr/>
        <a:lstStyle/>
        <a:p>
          <a:endParaRPr lang="en-GB"/>
        </a:p>
      </dgm:t>
    </dgm:pt>
    <dgm:pt modelId="{F6652DAF-159D-4C04-AA53-9A695BE349AC}" type="pres">
      <dgm:prSet presAssocID="{6F9425B5-897F-42D5-928B-DA88CCA665D1}" presName="parentText" presStyleLbl="node1" presStyleIdx="2" presStyleCnt="5">
        <dgm:presLayoutVars>
          <dgm:chMax val="0"/>
          <dgm:bulletEnabled val="1"/>
        </dgm:presLayoutVars>
      </dgm:prSet>
      <dgm:spPr/>
      <dgm:t>
        <a:bodyPr/>
        <a:lstStyle/>
        <a:p>
          <a:endParaRPr lang="en-GB"/>
        </a:p>
      </dgm:t>
    </dgm:pt>
    <dgm:pt modelId="{0100E336-399E-45D3-B844-53D1E75B2279}" type="pres">
      <dgm:prSet presAssocID="{6F9425B5-897F-42D5-928B-DA88CCA665D1}" presName="negativeSpace" presStyleCnt="0"/>
      <dgm:spPr/>
    </dgm:pt>
    <dgm:pt modelId="{5D9A9A18-2343-43E7-B7A4-C8167F3DC804}" type="pres">
      <dgm:prSet presAssocID="{6F9425B5-897F-42D5-928B-DA88CCA665D1}" presName="childText" presStyleLbl="conFgAcc1" presStyleIdx="2" presStyleCnt="5">
        <dgm:presLayoutVars>
          <dgm:bulletEnabled val="1"/>
        </dgm:presLayoutVars>
      </dgm:prSet>
      <dgm:spPr/>
    </dgm:pt>
    <dgm:pt modelId="{DB3FE059-FE18-4097-9321-2ABC9FCD0A40}" type="pres">
      <dgm:prSet presAssocID="{1EC3962F-152C-4D6D-822B-EC10549BF875}" presName="spaceBetweenRectangles" presStyleCnt="0"/>
      <dgm:spPr/>
    </dgm:pt>
    <dgm:pt modelId="{BA300CED-223F-4F24-9C53-28482CB9670D}" type="pres">
      <dgm:prSet presAssocID="{313EFA00-942E-4260-AB63-AA132CCFF0E8}" presName="parentLin" presStyleCnt="0"/>
      <dgm:spPr/>
    </dgm:pt>
    <dgm:pt modelId="{08E3473C-7988-439D-A148-1D62C858B45F}" type="pres">
      <dgm:prSet presAssocID="{313EFA00-942E-4260-AB63-AA132CCFF0E8}" presName="parentLeftMargin" presStyleLbl="node1" presStyleIdx="2" presStyleCnt="5"/>
      <dgm:spPr/>
      <dgm:t>
        <a:bodyPr/>
        <a:lstStyle/>
        <a:p>
          <a:endParaRPr lang="en-GB"/>
        </a:p>
      </dgm:t>
    </dgm:pt>
    <dgm:pt modelId="{5C25E991-E6BF-441E-AF65-724863C7D41A}" type="pres">
      <dgm:prSet presAssocID="{313EFA00-942E-4260-AB63-AA132CCFF0E8}" presName="parentText" presStyleLbl="node1" presStyleIdx="3" presStyleCnt="5">
        <dgm:presLayoutVars>
          <dgm:chMax val="0"/>
          <dgm:bulletEnabled val="1"/>
        </dgm:presLayoutVars>
      </dgm:prSet>
      <dgm:spPr/>
      <dgm:t>
        <a:bodyPr/>
        <a:lstStyle/>
        <a:p>
          <a:endParaRPr lang="en-GB"/>
        </a:p>
      </dgm:t>
    </dgm:pt>
    <dgm:pt modelId="{0EBE42E0-EF7C-4F69-AD7B-94BA18E033C2}" type="pres">
      <dgm:prSet presAssocID="{313EFA00-942E-4260-AB63-AA132CCFF0E8}" presName="negativeSpace" presStyleCnt="0"/>
      <dgm:spPr/>
    </dgm:pt>
    <dgm:pt modelId="{6012CCE2-C898-4121-856C-AA08252CEC60}" type="pres">
      <dgm:prSet presAssocID="{313EFA00-942E-4260-AB63-AA132CCFF0E8}" presName="childText" presStyleLbl="conFgAcc1" presStyleIdx="3" presStyleCnt="5">
        <dgm:presLayoutVars>
          <dgm:bulletEnabled val="1"/>
        </dgm:presLayoutVars>
      </dgm:prSet>
      <dgm:spPr/>
    </dgm:pt>
    <dgm:pt modelId="{DD1300E7-1177-451F-AD0E-54F4052440E7}" type="pres">
      <dgm:prSet presAssocID="{E0D01719-0514-4B0A-8839-B85AFA92D9D6}" presName="spaceBetweenRectangles" presStyleCnt="0"/>
      <dgm:spPr/>
    </dgm:pt>
    <dgm:pt modelId="{961482B6-D883-4904-8D06-F247B497B479}" type="pres">
      <dgm:prSet presAssocID="{3908C4F0-75C1-451E-A96B-8A7125660D17}" presName="parentLin" presStyleCnt="0"/>
      <dgm:spPr/>
    </dgm:pt>
    <dgm:pt modelId="{107CDA11-A925-415A-A9CD-D2EAA5263DA1}" type="pres">
      <dgm:prSet presAssocID="{3908C4F0-75C1-451E-A96B-8A7125660D17}" presName="parentLeftMargin" presStyleLbl="node1" presStyleIdx="3" presStyleCnt="5"/>
      <dgm:spPr/>
      <dgm:t>
        <a:bodyPr/>
        <a:lstStyle/>
        <a:p>
          <a:endParaRPr lang="en-GB"/>
        </a:p>
      </dgm:t>
    </dgm:pt>
    <dgm:pt modelId="{57DE1C03-244F-4E8F-A7C4-AE4DEFA358CA}" type="pres">
      <dgm:prSet presAssocID="{3908C4F0-75C1-451E-A96B-8A7125660D17}" presName="parentText" presStyleLbl="node1" presStyleIdx="4" presStyleCnt="5">
        <dgm:presLayoutVars>
          <dgm:chMax val="0"/>
          <dgm:bulletEnabled val="1"/>
        </dgm:presLayoutVars>
      </dgm:prSet>
      <dgm:spPr/>
      <dgm:t>
        <a:bodyPr/>
        <a:lstStyle/>
        <a:p>
          <a:endParaRPr lang="en-GB"/>
        </a:p>
      </dgm:t>
    </dgm:pt>
    <dgm:pt modelId="{B5214A42-D513-40D0-B784-28059820E0C9}" type="pres">
      <dgm:prSet presAssocID="{3908C4F0-75C1-451E-A96B-8A7125660D17}" presName="negativeSpace" presStyleCnt="0"/>
      <dgm:spPr/>
    </dgm:pt>
    <dgm:pt modelId="{F8B6B57B-8495-4FA9-A75E-E289B59FF193}" type="pres">
      <dgm:prSet presAssocID="{3908C4F0-75C1-451E-A96B-8A7125660D17}" presName="childText" presStyleLbl="conFgAcc1" presStyleIdx="4" presStyleCnt="5">
        <dgm:presLayoutVars>
          <dgm:bulletEnabled val="1"/>
        </dgm:presLayoutVars>
      </dgm:prSet>
      <dgm:spPr/>
    </dgm:pt>
  </dgm:ptLst>
  <dgm:cxnLst>
    <dgm:cxn modelId="{186AA7C8-6FFF-4B04-9B9D-9EDA5D9AA688}" type="presOf" srcId="{37810073-8E04-49E6-B66D-FAB0AC7D4548}" destId="{D245F123-F634-4BB2-B582-CBC3D12A00B8}" srcOrd="1" destOrd="0" presId="urn:microsoft.com/office/officeart/2005/8/layout/list1"/>
    <dgm:cxn modelId="{C83763AE-2C54-487B-AE54-8D32E5A6E3EC}" type="presOf" srcId="{C2ADB6BE-BB29-4557-954D-CB4EBF29EF52}" destId="{5F4840FB-275C-4AEA-9874-9C58CA5E4FC2}" srcOrd="0" destOrd="0" presId="urn:microsoft.com/office/officeart/2005/8/layout/list1"/>
    <dgm:cxn modelId="{01797DB1-A55F-49C4-BBF6-5794EEE86FB9}" type="presOf" srcId="{3908C4F0-75C1-451E-A96B-8A7125660D17}" destId="{57DE1C03-244F-4E8F-A7C4-AE4DEFA358CA}" srcOrd="1" destOrd="0" presId="urn:microsoft.com/office/officeart/2005/8/layout/list1"/>
    <dgm:cxn modelId="{5735BCD3-3576-4A99-92B5-D601AE91D1FD}" type="presOf" srcId="{C2ADB6BE-BB29-4557-954D-CB4EBF29EF52}" destId="{096B1504-88D8-439D-967A-41C7B2D3C36A}" srcOrd="1" destOrd="0" presId="urn:microsoft.com/office/officeart/2005/8/layout/list1"/>
    <dgm:cxn modelId="{DC933BFA-278D-4F9B-B2AF-F9A6C2050675}" srcId="{FDFDAC01-BE74-4092-B221-F46EB6A0C118}" destId="{6F9425B5-897F-42D5-928B-DA88CCA665D1}" srcOrd="2" destOrd="0" parTransId="{622690AF-851B-41F7-930A-19D68FDD004F}" sibTransId="{1EC3962F-152C-4D6D-822B-EC10549BF875}"/>
    <dgm:cxn modelId="{9F13F74C-D38B-4B0C-AA4C-2F14E115C13C}" srcId="{FDFDAC01-BE74-4092-B221-F46EB6A0C118}" destId="{313EFA00-942E-4260-AB63-AA132CCFF0E8}" srcOrd="3" destOrd="0" parTransId="{18CF242A-AADD-42E6-A5A6-1E584A51EAE9}" sibTransId="{E0D01719-0514-4B0A-8839-B85AFA92D9D6}"/>
    <dgm:cxn modelId="{97C77C6E-F61C-4919-98D2-2EF361397E03}" srcId="{FDFDAC01-BE74-4092-B221-F46EB6A0C118}" destId="{C2ADB6BE-BB29-4557-954D-CB4EBF29EF52}" srcOrd="0" destOrd="0" parTransId="{1E260FA7-75E3-496C-893D-DC432C1A24B4}" sibTransId="{15173814-6550-4E7E-8310-9EE3677D98F2}"/>
    <dgm:cxn modelId="{857ADE5E-6A10-4849-99F8-E6B64FE5DA5D}" type="presOf" srcId="{6F9425B5-897F-42D5-928B-DA88CCA665D1}" destId="{F6652DAF-159D-4C04-AA53-9A695BE349AC}" srcOrd="1" destOrd="0" presId="urn:microsoft.com/office/officeart/2005/8/layout/list1"/>
    <dgm:cxn modelId="{BF0CE8B7-D486-441E-A865-C133A291E699}" type="presOf" srcId="{FDFDAC01-BE74-4092-B221-F46EB6A0C118}" destId="{6F486387-6BC0-4314-868A-D055F0D1880A}" srcOrd="0" destOrd="0" presId="urn:microsoft.com/office/officeart/2005/8/layout/list1"/>
    <dgm:cxn modelId="{0DCBA524-249A-42C2-A1D2-02D266A8CA9C}" srcId="{FDFDAC01-BE74-4092-B221-F46EB6A0C118}" destId="{37810073-8E04-49E6-B66D-FAB0AC7D4548}" srcOrd="1" destOrd="0" parTransId="{255B2E2D-5E5F-49E1-8510-02140CF5F52B}" sibTransId="{E3761B65-F0B6-488F-B78B-5F9BC3604E88}"/>
    <dgm:cxn modelId="{E9FBE3E4-C8A1-40E2-8182-CBA35F70333A}" type="presOf" srcId="{313EFA00-942E-4260-AB63-AA132CCFF0E8}" destId="{08E3473C-7988-439D-A148-1D62C858B45F}" srcOrd="0" destOrd="0" presId="urn:microsoft.com/office/officeart/2005/8/layout/list1"/>
    <dgm:cxn modelId="{95178FA7-6007-4C6A-BBF5-02BE1161F924}" type="presOf" srcId="{313EFA00-942E-4260-AB63-AA132CCFF0E8}" destId="{5C25E991-E6BF-441E-AF65-724863C7D41A}" srcOrd="1" destOrd="0" presId="urn:microsoft.com/office/officeart/2005/8/layout/list1"/>
    <dgm:cxn modelId="{E6CC0D1D-F363-4A8E-A361-BAA8B3B9C5EA}" type="presOf" srcId="{6F9425B5-897F-42D5-928B-DA88CCA665D1}" destId="{B2F2055F-162F-485F-BC8E-4EBEAB6F4682}" srcOrd="0" destOrd="0" presId="urn:microsoft.com/office/officeart/2005/8/layout/list1"/>
    <dgm:cxn modelId="{2CD84ACE-11E6-4D32-8285-1B57654988C9}" srcId="{FDFDAC01-BE74-4092-B221-F46EB6A0C118}" destId="{3908C4F0-75C1-451E-A96B-8A7125660D17}" srcOrd="4" destOrd="0" parTransId="{7A1FBAD8-6002-49D7-BEDF-F8E6983A0460}" sibTransId="{ED0CA96C-3694-4820-88B9-0128F5BFC27E}"/>
    <dgm:cxn modelId="{614D9789-5161-4776-8357-E53EA9DE28C2}" type="presOf" srcId="{3908C4F0-75C1-451E-A96B-8A7125660D17}" destId="{107CDA11-A925-415A-A9CD-D2EAA5263DA1}" srcOrd="0" destOrd="0" presId="urn:microsoft.com/office/officeart/2005/8/layout/list1"/>
    <dgm:cxn modelId="{1C550759-4A84-441C-B029-FC6485357157}" type="presOf" srcId="{37810073-8E04-49E6-B66D-FAB0AC7D4548}" destId="{AF37C40A-9C0E-4D5A-A0EA-FE6D56278D73}" srcOrd="0" destOrd="0" presId="urn:microsoft.com/office/officeart/2005/8/layout/list1"/>
    <dgm:cxn modelId="{007108E2-3D4C-44C0-9EAC-028C07BF8042}" type="presParOf" srcId="{6F486387-6BC0-4314-868A-D055F0D1880A}" destId="{BD63EAC6-09C6-48F1-9C81-0B21A22D157E}" srcOrd="0" destOrd="0" presId="urn:microsoft.com/office/officeart/2005/8/layout/list1"/>
    <dgm:cxn modelId="{0AA65AA8-58DC-40D7-921F-6F7917C2C08D}" type="presParOf" srcId="{BD63EAC6-09C6-48F1-9C81-0B21A22D157E}" destId="{5F4840FB-275C-4AEA-9874-9C58CA5E4FC2}" srcOrd="0" destOrd="0" presId="urn:microsoft.com/office/officeart/2005/8/layout/list1"/>
    <dgm:cxn modelId="{4F08CE45-DCC6-4BDB-BB12-A280A50B8BE2}" type="presParOf" srcId="{BD63EAC6-09C6-48F1-9C81-0B21A22D157E}" destId="{096B1504-88D8-439D-967A-41C7B2D3C36A}" srcOrd="1" destOrd="0" presId="urn:microsoft.com/office/officeart/2005/8/layout/list1"/>
    <dgm:cxn modelId="{2283976A-9633-4D82-8B46-54AAE53F098F}" type="presParOf" srcId="{6F486387-6BC0-4314-868A-D055F0D1880A}" destId="{1D0662F4-5005-4912-A712-20D70B4F0DFE}" srcOrd="1" destOrd="0" presId="urn:microsoft.com/office/officeart/2005/8/layout/list1"/>
    <dgm:cxn modelId="{D54A303B-8C9B-4FC1-8D0A-519A60069B6F}" type="presParOf" srcId="{6F486387-6BC0-4314-868A-D055F0D1880A}" destId="{63A18641-9A18-4C36-9FEA-E1C7EB9DB562}" srcOrd="2" destOrd="0" presId="urn:microsoft.com/office/officeart/2005/8/layout/list1"/>
    <dgm:cxn modelId="{B2619DEE-2C3C-4A83-B38C-16E3C3AC71A5}" type="presParOf" srcId="{6F486387-6BC0-4314-868A-D055F0D1880A}" destId="{40694FC4-B84B-4CFF-94C7-1BAE481C7192}" srcOrd="3" destOrd="0" presId="urn:microsoft.com/office/officeart/2005/8/layout/list1"/>
    <dgm:cxn modelId="{A1BBF458-9FDE-47D4-A7D1-E53C16E38398}" type="presParOf" srcId="{6F486387-6BC0-4314-868A-D055F0D1880A}" destId="{45FD001E-FAA0-48A9-A911-B75BF87FA2DE}" srcOrd="4" destOrd="0" presId="urn:microsoft.com/office/officeart/2005/8/layout/list1"/>
    <dgm:cxn modelId="{13DCFD2B-B96B-454D-BB34-97A02300591E}" type="presParOf" srcId="{45FD001E-FAA0-48A9-A911-B75BF87FA2DE}" destId="{AF37C40A-9C0E-4D5A-A0EA-FE6D56278D73}" srcOrd="0" destOrd="0" presId="urn:microsoft.com/office/officeart/2005/8/layout/list1"/>
    <dgm:cxn modelId="{9C14DB2A-F807-4EE3-B72E-455AA8361A3F}" type="presParOf" srcId="{45FD001E-FAA0-48A9-A911-B75BF87FA2DE}" destId="{D245F123-F634-4BB2-B582-CBC3D12A00B8}" srcOrd="1" destOrd="0" presId="urn:microsoft.com/office/officeart/2005/8/layout/list1"/>
    <dgm:cxn modelId="{D6454A8E-E879-4816-99B8-0CF3894BF2D1}" type="presParOf" srcId="{6F486387-6BC0-4314-868A-D055F0D1880A}" destId="{7ABCBA21-C87F-4D51-BB0C-6A8211769DC3}" srcOrd="5" destOrd="0" presId="urn:microsoft.com/office/officeart/2005/8/layout/list1"/>
    <dgm:cxn modelId="{6F573FF7-8B3C-4578-A050-F889886479F6}" type="presParOf" srcId="{6F486387-6BC0-4314-868A-D055F0D1880A}" destId="{B27D1465-D738-4E31-B914-E1754F34A7B4}" srcOrd="6" destOrd="0" presId="urn:microsoft.com/office/officeart/2005/8/layout/list1"/>
    <dgm:cxn modelId="{946ECEA9-D63D-4696-9881-2A67AFBE96A4}" type="presParOf" srcId="{6F486387-6BC0-4314-868A-D055F0D1880A}" destId="{10BE25AD-B98B-41F7-9EBA-0214171E9983}" srcOrd="7" destOrd="0" presId="urn:microsoft.com/office/officeart/2005/8/layout/list1"/>
    <dgm:cxn modelId="{9BF8E9E6-7231-44C6-B81B-7930819AB72A}" type="presParOf" srcId="{6F486387-6BC0-4314-868A-D055F0D1880A}" destId="{BB4A31EC-5BF5-4209-85F1-30833E9F25BD}" srcOrd="8" destOrd="0" presId="urn:microsoft.com/office/officeart/2005/8/layout/list1"/>
    <dgm:cxn modelId="{B10A7764-46EB-4F79-A152-76721F9E3375}" type="presParOf" srcId="{BB4A31EC-5BF5-4209-85F1-30833E9F25BD}" destId="{B2F2055F-162F-485F-BC8E-4EBEAB6F4682}" srcOrd="0" destOrd="0" presId="urn:microsoft.com/office/officeart/2005/8/layout/list1"/>
    <dgm:cxn modelId="{964A1E47-56CA-4C4A-9301-2124E832A15B}" type="presParOf" srcId="{BB4A31EC-5BF5-4209-85F1-30833E9F25BD}" destId="{F6652DAF-159D-4C04-AA53-9A695BE349AC}" srcOrd="1" destOrd="0" presId="urn:microsoft.com/office/officeart/2005/8/layout/list1"/>
    <dgm:cxn modelId="{104B778A-DE5D-4FC2-9996-066F5EAFC7EB}" type="presParOf" srcId="{6F486387-6BC0-4314-868A-D055F0D1880A}" destId="{0100E336-399E-45D3-B844-53D1E75B2279}" srcOrd="9" destOrd="0" presId="urn:microsoft.com/office/officeart/2005/8/layout/list1"/>
    <dgm:cxn modelId="{9E26FE55-7AC4-4A95-86EB-5434F93A540B}" type="presParOf" srcId="{6F486387-6BC0-4314-868A-D055F0D1880A}" destId="{5D9A9A18-2343-43E7-B7A4-C8167F3DC804}" srcOrd="10" destOrd="0" presId="urn:microsoft.com/office/officeart/2005/8/layout/list1"/>
    <dgm:cxn modelId="{7CADD6BC-D443-4C13-9A40-8A1C084CA692}" type="presParOf" srcId="{6F486387-6BC0-4314-868A-D055F0D1880A}" destId="{DB3FE059-FE18-4097-9321-2ABC9FCD0A40}" srcOrd="11" destOrd="0" presId="urn:microsoft.com/office/officeart/2005/8/layout/list1"/>
    <dgm:cxn modelId="{1255D3FF-2CA5-4DA8-904B-827124836F1D}" type="presParOf" srcId="{6F486387-6BC0-4314-868A-D055F0D1880A}" destId="{BA300CED-223F-4F24-9C53-28482CB9670D}" srcOrd="12" destOrd="0" presId="urn:microsoft.com/office/officeart/2005/8/layout/list1"/>
    <dgm:cxn modelId="{5F6F28E2-4389-4925-9DB2-65C4DA6560AC}" type="presParOf" srcId="{BA300CED-223F-4F24-9C53-28482CB9670D}" destId="{08E3473C-7988-439D-A148-1D62C858B45F}" srcOrd="0" destOrd="0" presId="urn:microsoft.com/office/officeart/2005/8/layout/list1"/>
    <dgm:cxn modelId="{BBD91EC9-D753-4546-A989-831A2067375D}" type="presParOf" srcId="{BA300CED-223F-4F24-9C53-28482CB9670D}" destId="{5C25E991-E6BF-441E-AF65-724863C7D41A}" srcOrd="1" destOrd="0" presId="urn:microsoft.com/office/officeart/2005/8/layout/list1"/>
    <dgm:cxn modelId="{18B1FA3C-C462-4521-9F51-45EBD09A9F88}" type="presParOf" srcId="{6F486387-6BC0-4314-868A-D055F0D1880A}" destId="{0EBE42E0-EF7C-4F69-AD7B-94BA18E033C2}" srcOrd="13" destOrd="0" presId="urn:microsoft.com/office/officeart/2005/8/layout/list1"/>
    <dgm:cxn modelId="{37C18EFC-486E-4052-871F-C3EBFA66EDF9}" type="presParOf" srcId="{6F486387-6BC0-4314-868A-D055F0D1880A}" destId="{6012CCE2-C898-4121-856C-AA08252CEC60}" srcOrd="14" destOrd="0" presId="urn:microsoft.com/office/officeart/2005/8/layout/list1"/>
    <dgm:cxn modelId="{A021BBB4-2DC4-4644-BD3E-31C92DB94513}" type="presParOf" srcId="{6F486387-6BC0-4314-868A-D055F0D1880A}" destId="{DD1300E7-1177-451F-AD0E-54F4052440E7}" srcOrd="15" destOrd="0" presId="urn:microsoft.com/office/officeart/2005/8/layout/list1"/>
    <dgm:cxn modelId="{EA343353-EA4C-488C-A9CB-15FE6D5F452B}" type="presParOf" srcId="{6F486387-6BC0-4314-868A-D055F0D1880A}" destId="{961482B6-D883-4904-8D06-F247B497B479}" srcOrd="16" destOrd="0" presId="urn:microsoft.com/office/officeart/2005/8/layout/list1"/>
    <dgm:cxn modelId="{E7AD346D-0DB3-427A-9671-07FAD0A2C397}" type="presParOf" srcId="{961482B6-D883-4904-8D06-F247B497B479}" destId="{107CDA11-A925-415A-A9CD-D2EAA5263DA1}" srcOrd="0" destOrd="0" presId="urn:microsoft.com/office/officeart/2005/8/layout/list1"/>
    <dgm:cxn modelId="{A89A6116-1349-4B68-B24F-54FA33FD10CD}" type="presParOf" srcId="{961482B6-D883-4904-8D06-F247B497B479}" destId="{57DE1C03-244F-4E8F-A7C4-AE4DEFA358CA}" srcOrd="1" destOrd="0" presId="urn:microsoft.com/office/officeart/2005/8/layout/list1"/>
    <dgm:cxn modelId="{85824C70-2633-4D2C-BBE9-B1322A332861}" type="presParOf" srcId="{6F486387-6BC0-4314-868A-D055F0D1880A}" destId="{B5214A42-D513-40D0-B784-28059820E0C9}" srcOrd="17" destOrd="0" presId="urn:microsoft.com/office/officeart/2005/8/layout/list1"/>
    <dgm:cxn modelId="{D37FAF85-8E74-47FE-90C9-DA59CDED849F}" type="presParOf" srcId="{6F486387-6BC0-4314-868A-D055F0D1880A}" destId="{F8B6B57B-8495-4FA9-A75E-E289B59FF193}"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9B3646-092C-4792-A6E0-391785A6969F}" type="doc">
      <dgm:prSet loTypeId="urn:microsoft.com/office/officeart/2005/8/layout/default" loCatId="list" qsTypeId="urn:microsoft.com/office/officeart/2005/8/quickstyle/3d3" qsCatId="3D" csTypeId="urn:microsoft.com/office/officeart/2005/8/colors/accent3_2" csCatId="accent3" phldr="1"/>
      <dgm:spPr/>
      <dgm:t>
        <a:bodyPr/>
        <a:lstStyle/>
        <a:p>
          <a:endParaRPr lang="en-IN"/>
        </a:p>
      </dgm:t>
    </dgm:pt>
    <dgm:pt modelId="{AEFAFFDF-918B-4D00-935A-E0CD10B28A5E}">
      <dgm:prSet phldrT="[Text]" custT="1"/>
      <dgm:spPr/>
      <dgm:t>
        <a:bodyPr/>
        <a:lstStyle/>
        <a:p>
          <a:r>
            <a:rPr lang="en-IN" sz="2800" dirty="0">
              <a:solidFill>
                <a:schemeClr val="tx1"/>
              </a:solidFill>
            </a:rPr>
            <a:t>Insight towards a topic</a:t>
          </a:r>
        </a:p>
        <a:p>
          <a:endParaRPr lang="en-IN" sz="1900" dirty="0">
            <a:solidFill>
              <a:schemeClr val="tx1"/>
            </a:solidFill>
          </a:endParaRPr>
        </a:p>
      </dgm:t>
    </dgm:pt>
    <dgm:pt modelId="{1851B44B-E309-4391-B38D-44E746B96CF6}" type="parTrans" cxnId="{65DA5E16-E453-479C-B422-26A73140A977}">
      <dgm:prSet/>
      <dgm:spPr/>
      <dgm:t>
        <a:bodyPr/>
        <a:lstStyle/>
        <a:p>
          <a:endParaRPr lang="en-IN"/>
        </a:p>
      </dgm:t>
    </dgm:pt>
    <dgm:pt modelId="{BCC23727-390C-4CC3-B9BA-77CA98DFC995}" type="sibTrans" cxnId="{65DA5E16-E453-479C-B422-26A73140A977}">
      <dgm:prSet/>
      <dgm:spPr/>
      <dgm:t>
        <a:bodyPr/>
        <a:lstStyle/>
        <a:p>
          <a:endParaRPr lang="en-IN"/>
        </a:p>
      </dgm:t>
    </dgm:pt>
    <dgm:pt modelId="{C06E024B-B712-4276-AFEB-E8305A20CDC1}">
      <dgm:prSet custT="1"/>
      <dgm:spPr/>
      <dgm:t>
        <a:bodyPr/>
        <a:lstStyle/>
        <a:p>
          <a:r>
            <a:rPr lang="en-IN" sz="2800" dirty="0">
              <a:solidFill>
                <a:schemeClr val="tx1"/>
              </a:solidFill>
            </a:rPr>
            <a:t>To verify &amp; test facts</a:t>
          </a:r>
        </a:p>
      </dgm:t>
    </dgm:pt>
    <dgm:pt modelId="{4E0E01E2-007A-4564-91A7-2692562D72BB}" type="parTrans" cxnId="{F35FE4EA-A565-4EAA-8029-3B4CC1A3F2A7}">
      <dgm:prSet/>
      <dgm:spPr/>
      <dgm:t>
        <a:bodyPr/>
        <a:lstStyle/>
        <a:p>
          <a:endParaRPr lang="en-IN"/>
        </a:p>
      </dgm:t>
    </dgm:pt>
    <dgm:pt modelId="{96E9455D-04B6-458A-A2FA-9BA38294CFFA}" type="sibTrans" cxnId="{F35FE4EA-A565-4EAA-8029-3B4CC1A3F2A7}">
      <dgm:prSet/>
      <dgm:spPr/>
      <dgm:t>
        <a:bodyPr/>
        <a:lstStyle/>
        <a:p>
          <a:endParaRPr lang="en-IN"/>
        </a:p>
      </dgm:t>
    </dgm:pt>
    <dgm:pt modelId="{E1BAB445-5907-40CD-9A0C-2BA8421FAB05}">
      <dgm:prSet custT="1"/>
      <dgm:spPr/>
      <dgm:t>
        <a:bodyPr/>
        <a:lstStyle/>
        <a:p>
          <a:r>
            <a:rPr lang="en-IN" sz="2800">
              <a:solidFill>
                <a:schemeClr val="tx1"/>
              </a:solidFill>
            </a:rPr>
            <a:t>To analyse an event/ process/phenomenon</a:t>
          </a:r>
          <a:endParaRPr lang="en-IN" sz="2800" dirty="0">
            <a:solidFill>
              <a:schemeClr val="tx1"/>
            </a:solidFill>
          </a:endParaRPr>
        </a:p>
      </dgm:t>
    </dgm:pt>
    <dgm:pt modelId="{BE4FDABA-081E-4A83-AA53-65077B284CA8}" type="parTrans" cxnId="{24109E68-96FB-4ABC-A535-6DC7C1454F9D}">
      <dgm:prSet/>
      <dgm:spPr/>
      <dgm:t>
        <a:bodyPr/>
        <a:lstStyle/>
        <a:p>
          <a:endParaRPr lang="en-IN"/>
        </a:p>
      </dgm:t>
    </dgm:pt>
    <dgm:pt modelId="{5BE397D9-6098-4869-AC29-5BF334872C01}" type="sibTrans" cxnId="{24109E68-96FB-4ABC-A535-6DC7C1454F9D}">
      <dgm:prSet/>
      <dgm:spPr/>
      <dgm:t>
        <a:bodyPr/>
        <a:lstStyle/>
        <a:p>
          <a:endParaRPr lang="en-IN"/>
        </a:p>
      </dgm:t>
    </dgm:pt>
    <dgm:pt modelId="{0E06E830-DD56-489B-86F7-30C68049CD33}">
      <dgm:prSet/>
      <dgm:spPr/>
      <dgm:t>
        <a:bodyPr/>
        <a:lstStyle/>
        <a:p>
          <a:r>
            <a:rPr lang="en-IN">
              <a:solidFill>
                <a:schemeClr val="tx1"/>
              </a:solidFill>
            </a:rPr>
            <a:t>To identify cause &amp; effect relationship</a:t>
          </a:r>
          <a:endParaRPr lang="en-IN" dirty="0">
            <a:solidFill>
              <a:schemeClr val="tx1"/>
            </a:solidFill>
          </a:endParaRPr>
        </a:p>
      </dgm:t>
    </dgm:pt>
    <dgm:pt modelId="{98D147B9-A38A-4419-A3EB-CFC084430AA8}" type="parTrans" cxnId="{B2DA79EB-3B11-4053-B6BA-B7399C9E42B9}">
      <dgm:prSet/>
      <dgm:spPr/>
      <dgm:t>
        <a:bodyPr/>
        <a:lstStyle/>
        <a:p>
          <a:endParaRPr lang="en-IN"/>
        </a:p>
      </dgm:t>
    </dgm:pt>
    <dgm:pt modelId="{C735B361-084D-47C8-926D-34DA2A726F2B}" type="sibTrans" cxnId="{B2DA79EB-3B11-4053-B6BA-B7399C9E42B9}">
      <dgm:prSet/>
      <dgm:spPr/>
      <dgm:t>
        <a:bodyPr/>
        <a:lstStyle/>
        <a:p>
          <a:endParaRPr lang="en-IN"/>
        </a:p>
      </dgm:t>
    </dgm:pt>
    <dgm:pt modelId="{97DB7F6E-BFF8-49E8-990F-C9A6915142BE}">
      <dgm:prSet/>
      <dgm:spPr/>
      <dgm:t>
        <a:bodyPr/>
        <a:lstStyle/>
        <a:p>
          <a:r>
            <a:rPr lang="en-IN" dirty="0">
              <a:solidFill>
                <a:schemeClr val="tx1"/>
              </a:solidFill>
            </a:rPr>
            <a:t>To find solutions to scientific/ non scientific problems. </a:t>
          </a:r>
        </a:p>
      </dgm:t>
    </dgm:pt>
    <dgm:pt modelId="{98D19B5A-07ED-4F91-AB28-51ECF682FA0D}" type="parTrans" cxnId="{E95EF94C-6FBB-4F31-ACF9-C6AAA9A199CA}">
      <dgm:prSet/>
      <dgm:spPr/>
      <dgm:t>
        <a:bodyPr/>
        <a:lstStyle/>
        <a:p>
          <a:endParaRPr lang="en-IN"/>
        </a:p>
      </dgm:t>
    </dgm:pt>
    <dgm:pt modelId="{38758AF8-760A-47A7-B105-9E7D049B0669}" type="sibTrans" cxnId="{E95EF94C-6FBB-4F31-ACF9-C6AAA9A199CA}">
      <dgm:prSet/>
      <dgm:spPr/>
      <dgm:t>
        <a:bodyPr/>
        <a:lstStyle/>
        <a:p>
          <a:endParaRPr lang="en-IN"/>
        </a:p>
      </dgm:t>
    </dgm:pt>
    <dgm:pt modelId="{F16FBE16-5904-4585-AE1F-8FCE475753D0}" type="pres">
      <dgm:prSet presAssocID="{579B3646-092C-4792-A6E0-391785A6969F}" presName="diagram" presStyleCnt="0">
        <dgm:presLayoutVars>
          <dgm:dir/>
          <dgm:resizeHandles val="exact"/>
        </dgm:presLayoutVars>
      </dgm:prSet>
      <dgm:spPr/>
      <dgm:t>
        <a:bodyPr/>
        <a:lstStyle/>
        <a:p>
          <a:endParaRPr lang="en-GB"/>
        </a:p>
      </dgm:t>
    </dgm:pt>
    <dgm:pt modelId="{8B29895E-17D9-46C7-96F6-1B8B59F14AD0}" type="pres">
      <dgm:prSet presAssocID="{AEFAFFDF-918B-4D00-935A-E0CD10B28A5E}" presName="node" presStyleLbl="node1" presStyleIdx="0" presStyleCnt="5">
        <dgm:presLayoutVars>
          <dgm:bulletEnabled val="1"/>
        </dgm:presLayoutVars>
      </dgm:prSet>
      <dgm:spPr/>
      <dgm:t>
        <a:bodyPr/>
        <a:lstStyle/>
        <a:p>
          <a:endParaRPr lang="en-GB"/>
        </a:p>
      </dgm:t>
    </dgm:pt>
    <dgm:pt modelId="{1F3366D0-9D9B-446B-A764-E59F4D6CEF25}" type="pres">
      <dgm:prSet presAssocID="{BCC23727-390C-4CC3-B9BA-77CA98DFC995}" presName="sibTrans" presStyleCnt="0"/>
      <dgm:spPr/>
    </dgm:pt>
    <dgm:pt modelId="{77F611D8-52C2-4918-A5FD-8922EEF80F37}" type="pres">
      <dgm:prSet presAssocID="{C06E024B-B712-4276-AFEB-E8305A20CDC1}" presName="node" presStyleLbl="node1" presStyleIdx="1" presStyleCnt="5">
        <dgm:presLayoutVars>
          <dgm:bulletEnabled val="1"/>
        </dgm:presLayoutVars>
      </dgm:prSet>
      <dgm:spPr/>
      <dgm:t>
        <a:bodyPr/>
        <a:lstStyle/>
        <a:p>
          <a:endParaRPr lang="en-GB"/>
        </a:p>
      </dgm:t>
    </dgm:pt>
    <dgm:pt modelId="{D00EA59C-06D8-48E3-8376-978A114870C9}" type="pres">
      <dgm:prSet presAssocID="{96E9455D-04B6-458A-A2FA-9BA38294CFFA}" presName="sibTrans" presStyleCnt="0"/>
      <dgm:spPr/>
    </dgm:pt>
    <dgm:pt modelId="{E64F5C30-4E4C-4A9C-A964-917ACD0D0836}" type="pres">
      <dgm:prSet presAssocID="{E1BAB445-5907-40CD-9A0C-2BA8421FAB05}" presName="node" presStyleLbl="node1" presStyleIdx="2" presStyleCnt="5">
        <dgm:presLayoutVars>
          <dgm:bulletEnabled val="1"/>
        </dgm:presLayoutVars>
      </dgm:prSet>
      <dgm:spPr/>
      <dgm:t>
        <a:bodyPr/>
        <a:lstStyle/>
        <a:p>
          <a:endParaRPr lang="en-GB"/>
        </a:p>
      </dgm:t>
    </dgm:pt>
    <dgm:pt modelId="{FCDEB0DC-FED6-4041-8B68-D79CF1382CC2}" type="pres">
      <dgm:prSet presAssocID="{5BE397D9-6098-4869-AC29-5BF334872C01}" presName="sibTrans" presStyleCnt="0"/>
      <dgm:spPr/>
    </dgm:pt>
    <dgm:pt modelId="{36358168-D3F5-4AEE-8DBE-4D387BA16A4F}" type="pres">
      <dgm:prSet presAssocID="{0E06E830-DD56-489B-86F7-30C68049CD33}" presName="node" presStyleLbl="node1" presStyleIdx="3" presStyleCnt="5">
        <dgm:presLayoutVars>
          <dgm:bulletEnabled val="1"/>
        </dgm:presLayoutVars>
      </dgm:prSet>
      <dgm:spPr/>
      <dgm:t>
        <a:bodyPr/>
        <a:lstStyle/>
        <a:p>
          <a:endParaRPr lang="en-GB"/>
        </a:p>
      </dgm:t>
    </dgm:pt>
    <dgm:pt modelId="{ABEFA892-C34E-4E15-8771-50E27BEE2B15}" type="pres">
      <dgm:prSet presAssocID="{C735B361-084D-47C8-926D-34DA2A726F2B}" presName="sibTrans" presStyleCnt="0"/>
      <dgm:spPr/>
    </dgm:pt>
    <dgm:pt modelId="{6538CD7B-19E1-40E1-ABFD-A2CA02A35119}" type="pres">
      <dgm:prSet presAssocID="{97DB7F6E-BFF8-49E8-990F-C9A6915142BE}" presName="node" presStyleLbl="node1" presStyleIdx="4" presStyleCnt="5">
        <dgm:presLayoutVars>
          <dgm:bulletEnabled val="1"/>
        </dgm:presLayoutVars>
      </dgm:prSet>
      <dgm:spPr/>
      <dgm:t>
        <a:bodyPr/>
        <a:lstStyle/>
        <a:p>
          <a:endParaRPr lang="en-GB"/>
        </a:p>
      </dgm:t>
    </dgm:pt>
  </dgm:ptLst>
  <dgm:cxnLst>
    <dgm:cxn modelId="{B2DA79EB-3B11-4053-B6BA-B7399C9E42B9}" srcId="{579B3646-092C-4792-A6E0-391785A6969F}" destId="{0E06E830-DD56-489B-86F7-30C68049CD33}" srcOrd="3" destOrd="0" parTransId="{98D147B9-A38A-4419-A3EB-CFC084430AA8}" sibTransId="{C735B361-084D-47C8-926D-34DA2A726F2B}"/>
    <dgm:cxn modelId="{5D497581-8CC6-44E1-A6C3-287340BF73EF}" type="presOf" srcId="{579B3646-092C-4792-A6E0-391785A6969F}" destId="{F16FBE16-5904-4585-AE1F-8FCE475753D0}" srcOrd="0" destOrd="0" presId="urn:microsoft.com/office/officeart/2005/8/layout/default"/>
    <dgm:cxn modelId="{D1DF1D72-1429-41CE-A8F2-EF62518E778F}" type="presOf" srcId="{97DB7F6E-BFF8-49E8-990F-C9A6915142BE}" destId="{6538CD7B-19E1-40E1-ABFD-A2CA02A35119}" srcOrd="0" destOrd="0" presId="urn:microsoft.com/office/officeart/2005/8/layout/default"/>
    <dgm:cxn modelId="{170191B1-4AD2-4287-8F29-B2F691ED1BB7}" type="presOf" srcId="{AEFAFFDF-918B-4D00-935A-E0CD10B28A5E}" destId="{8B29895E-17D9-46C7-96F6-1B8B59F14AD0}" srcOrd="0" destOrd="0" presId="urn:microsoft.com/office/officeart/2005/8/layout/default"/>
    <dgm:cxn modelId="{B579646B-5E2A-41C0-BBDE-ECB3ED36D786}" type="presOf" srcId="{C06E024B-B712-4276-AFEB-E8305A20CDC1}" destId="{77F611D8-52C2-4918-A5FD-8922EEF80F37}" srcOrd="0" destOrd="0" presId="urn:microsoft.com/office/officeart/2005/8/layout/default"/>
    <dgm:cxn modelId="{F35FE4EA-A565-4EAA-8029-3B4CC1A3F2A7}" srcId="{579B3646-092C-4792-A6E0-391785A6969F}" destId="{C06E024B-B712-4276-AFEB-E8305A20CDC1}" srcOrd="1" destOrd="0" parTransId="{4E0E01E2-007A-4564-91A7-2692562D72BB}" sibTransId="{96E9455D-04B6-458A-A2FA-9BA38294CFFA}"/>
    <dgm:cxn modelId="{E95EF94C-6FBB-4F31-ACF9-C6AAA9A199CA}" srcId="{579B3646-092C-4792-A6E0-391785A6969F}" destId="{97DB7F6E-BFF8-49E8-990F-C9A6915142BE}" srcOrd="4" destOrd="0" parTransId="{98D19B5A-07ED-4F91-AB28-51ECF682FA0D}" sibTransId="{38758AF8-760A-47A7-B105-9E7D049B0669}"/>
    <dgm:cxn modelId="{65DA5E16-E453-479C-B422-26A73140A977}" srcId="{579B3646-092C-4792-A6E0-391785A6969F}" destId="{AEFAFFDF-918B-4D00-935A-E0CD10B28A5E}" srcOrd="0" destOrd="0" parTransId="{1851B44B-E309-4391-B38D-44E746B96CF6}" sibTransId="{BCC23727-390C-4CC3-B9BA-77CA98DFC995}"/>
    <dgm:cxn modelId="{268AF008-259F-4280-B785-DDF1C3F55BED}" type="presOf" srcId="{0E06E830-DD56-489B-86F7-30C68049CD33}" destId="{36358168-D3F5-4AEE-8DBE-4D387BA16A4F}" srcOrd="0" destOrd="0" presId="urn:microsoft.com/office/officeart/2005/8/layout/default"/>
    <dgm:cxn modelId="{24109E68-96FB-4ABC-A535-6DC7C1454F9D}" srcId="{579B3646-092C-4792-A6E0-391785A6969F}" destId="{E1BAB445-5907-40CD-9A0C-2BA8421FAB05}" srcOrd="2" destOrd="0" parTransId="{BE4FDABA-081E-4A83-AA53-65077B284CA8}" sibTransId="{5BE397D9-6098-4869-AC29-5BF334872C01}"/>
    <dgm:cxn modelId="{4E28A491-B3C9-4E7E-A335-C9CB75CC74EB}" type="presOf" srcId="{E1BAB445-5907-40CD-9A0C-2BA8421FAB05}" destId="{E64F5C30-4E4C-4A9C-A964-917ACD0D0836}" srcOrd="0" destOrd="0" presId="urn:microsoft.com/office/officeart/2005/8/layout/default"/>
    <dgm:cxn modelId="{7FA6D90D-575F-4AE6-A911-98C39C233444}" type="presParOf" srcId="{F16FBE16-5904-4585-AE1F-8FCE475753D0}" destId="{8B29895E-17D9-46C7-96F6-1B8B59F14AD0}" srcOrd="0" destOrd="0" presId="urn:microsoft.com/office/officeart/2005/8/layout/default"/>
    <dgm:cxn modelId="{69CD9A8F-E0A2-497E-9613-ED0D9D1E5C28}" type="presParOf" srcId="{F16FBE16-5904-4585-AE1F-8FCE475753D0}" destId="{1F3366D0-9D9B-446B-A764-E59F4D6CEF25}" srcOrd="1" destOrd="0" presId="urn:microsoft.com/office/officeart/2005/8/layout/default"/>
    <dgm:cxn modelId="{6B843B83-C9ED-41EF-BB08-A681DD476981}" type="presParOf" srcId="{F16FBE16-5904-4585-AE1F-8FCE475753D0}" destId="{77F611D8-52C2-4918-A5FD-8922EEF80F37}" srcOrd="2" destOrd="0" presId="urn:microsoft.com/office/officeart/2005/8/layout/default"/>
    <dgm:cxn modelId="{E4AAFB3C-4F1E-49D6-907E-154698A98CFD}" type="presParOf" srcId="{F16FBE16-5904-4585-AE1F-8FCE475753D0}" destId="{D00EA59C-06D8-48E3-8376-978A114870C9}" srcOrd="3" destOrd="0" presId="urn:microsoft.com/office/officeart/2005/8/layout/default"/>
    <dgm:cxn modelId="{9476FED7-397F-4394-803A-30DA231F8E64}" type="presParOf" srcId="{F16FBE16-5904-4585-AE1F-8FCE475753D0}" destId="{E64F5C30-4E4C-4A9C-A964-917ACD0D0836}" srcOrd="4" destOrd="0" presId="urn:microsoft.com/office/officeart/2005/8/layout/default"/>
    <dgm:cxn modelId="{A05F408F-8430-46E3-A67F-E54133CE7B1E}" type="presParOf" srcId="{F16FBE16-5904-4585-AE1F-8FCE475753D0}" destId="{FCDEB0DC-FED6-4041-8B68-D79CF1382CC2}" srcOrd="5" destOrd="0" presId="urn:microsoft.com/office/officeart/2005/8/layout/default"/>
    <dgm:cxn modelId="{C130E1C5-FD4F-43A2-8E96-3AC5673E0B0F}" type="presParOf" srcId="{F16FBE16-5904-4585-AE1F-8FCE475753D0}" destId="{36358168-D3F5-4AEE-8DBE-4D387BA16A4F}" srcOrd="6" destOrd="0" presId="urn:microsoft.com/office/officeart/2005/8/layout/default"/>
    <dgm:cxn modelId="{DB4A23DE-A022-4995-ADC3-02BCA1186DF2}" type="presParOf" srcId="{F16FBE16-5904-4585-AE1F-8FCE475753D0}" destId="{ABEFA892-C34E-4E15-8771-50E27BEE2B15}" srcOrd="7" destOrd="0" presId="urn:microsoft.com/office/officeart/2005/8/layout/default"/>
    <dgm:cxn modelId="{C629F11A-2DC0-408F-82DF-0534C6ADA921}" type="presParOf" srcId="{F16FBE16-5904-4585-AE1F-8FCE475753D0}" destId="{6538CD7B-19E1-40E1-ABFD-A2CA02A35119}" srcOrd="8"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4D009D-B486-4B4C-BD0C-A528C48FDFF0}" type="doc">
      <dgm:prSet loTypeId="urn:microsoft.com/office/officeart/2005/8/layout/vList3" loCatId="list" qsTypeId="urn:microsoft.com/office/officeart/2005/8/quickstyle/simple1" qsCatId="simple" csTypeId="urn:microsoft.com/office/officeart/2005/8/colors/accent0_1" csCatId="mainScheme" phldr="1"/>
      <dgm:spPr/>
      <dgm:t>
        <a:bodyPr/>
        <a:lstStyle/>
        <a:p>
          <a:endParaRPr lang="en-IN"/>
        </a:p>
      </dgm:t>
    </dgm:pt>
    <dgm:pt modelId="{E8729024-FEEB-46D5-8D65-214F016AF92B}">
      <dgm:prSet phldrT="[Text]"/>
      <dgm:spPr/>
      <dgm:t>
        <a:bodyPr/>
        <a:lstStyle/>
        <a:p>
          <a:r>
            <a:rPr lang="en-IN" dirty="0"/>
            <a:t>Inculcates scientific &amp; inductive thinking</a:t>
          </a:r>
        </a:p>
      </dgm:t>
    </dgm:pt>
    <dgm:pt modelId="{CBD16FF4-903E-4B82-A46E-B9A29EA900A3}" type="parTrans" cxnId="{27F8CFE7-A01D-4DB9-9060-9002217AAC1F}">
      <dgm:prSet/>
      <dgm:spPr/>
      <dgm:t>
        <a:bodyPr/>
        <a:lstStyle/>
        <a:p>
          <a:endParaRPr lang="en-IN"/>
        </a:p>
      </dgm:t>
    </dgm:pt>
    <dgm:pt modelId="{77E032A2-3D0E-43F1-A392-C2DB07F82715}" type="sibTrans" cxnId="{27F8CFE7-A01D-4DB9-9060-9002217AAC1F}">
      <dgm:prSet/>
      <dgm:spPr/>
      <dgm:t>
        <a:bodyPr/>
        <a:lstStyle/>
        <a:p>
          <a:endParaRPr lang="en-IN"/>
        </a:p>
      </dgm:t>
    </dgm:pt>
    <dgm:pt modelId="{C3860BB1-DD95-4A1F-8849-D38C19E7B0E5}">
      <dgm:prSet phldrT="[Text]"/>
      <dgm:spPr/>
      <dgm:t>
        <a:bodyPr/>
        <a:lstStyle/>
        <a:p>
          <a:r>
            <a:rPr lang="en-IN" dirty="0"/>
            <a:t>Promotes development of logical habit of thinking</a:t>
          </a:r>
        </a:p>
      </dgm:t>
    </dgm:pt>
    <dgm:pt modelId="{FA3C2814-CF6C-4E52-855C-6A56E461B160}" type="parTrans" cxnId="{02243BDA-9C14-424B-869F-9C7092286E40}">
      <dgm:prSet/>
      <dgm:spPr/>
      <dgm:t>
        <a:bodyPr/>
        <a:lstStyle/>
        <a:p>
          <a:endParaRPr lang="en-IN"/>
        </a:p>
      </dgm:t>
    </dgm:pt>
    <dgm:pt modelId="{A50CCC09-5418-4C0A-A23A-F820C0150A70}" type="sibTrans" cxnId="{02243BDA-9C14-424B-869F-9C7092286E40}">
      <dgm:prSet/>
      <dgm:spPr/>
      <dgm:t>
        <a:bodyPr/>
        <a:lstStyle/>
        <a:p>
          <a:endParaRPr lang="en-IN"/>
        </a:p>
      </dgm:t>
    </dgm:pt>
    <dgm:pt modelId="{93ED702E-4A00-4F02-9DC4-B510844E22A6}">
      <dgm:prSet phldrT="[Text]"/>
      <dgm:spPr/>
      <dgm:t>
        <a:bodyPr/>
        <a:lstStyle/>
        <a:p>
          <a:r>
            <a:rPr lang="en-IN" dirty="0"/>
            <a:t>Study of cause &amp; effect relationship</a:t>
          </a:r>
        </a:p>
      </dgm:t>
    </dgm:pt>
    <dgm:pt modelId="{FEBEDE68-D1D1-4C68-810D-EF601C7543D2}" type="parTrans" cxnId="{17C5AAE5-241A-4980-A2E8-EF0280AA528B}">
      <dgm:prSet/>
      <dgm:spPr/>
      <dgm:t>
        <a:bodyPr/>
        <a:lstStyle/>
        <a:p>
          <a:endParaRPr lang="en-IN"/>
        </a:p>
      </dgm:t>
    </dgm:pt>
    <dgm:pt modelId="{833F8816-B785-4E17-BDC1-83C347F82EA5}" type="sibTrans" cxnId="{17C5AAE5-241A-4980-A2E8-EF0280AA528B}">
      <dgm:prSet/>
      <dgm:spPr/>
      <dgm:t>
        <a:bodyPr/>
        <a:lstStyle/>
        <a:p>
          <a:endParaRPr lang="en-IN"/>
        </a:p>
      </dgm:t>
    </dgm:pt>
    <dgm:pt modelId="{1E05D833-38CA-4F05-A3C8-22F1544C148C}">
      <dgm:prSet/>
      <dgm:spPr/>
      <dgm:t>
        <a:bodyPr/>
        <a:lstStyle/>
        <a:p>
          <a:r>
            <a:rPr lang="en-IN"/>
            <a:t>Helps in policies, regulations which are based on the results of research.</a:t>
          </a:r>
          <a:endParaRPr lang="en-IN" dirty="0"/>
        </a:p>
      </dgm:t>
    </dgm:pt>
    <dgm:pt modelId="{2DB0B669-3728-4E88-9AA5-976BB5F05322}" type="sibTrans" cxnId="{424ED136-8C85-4EFD-AB6D-C61B34215E36}">
      <dgm:prSet/>
      <dgm:spPr/>
      <dgm:t>
        <a:bodyPr/>
        <a:lstStyle/>
        <a:p>
          <a:endParaRPr lang="en-IN"/>
        </a:p>
      </dgm:t>
    </dgm:pt>
    <dgm:pt modelId="{FC72EAA8-463D-4B10-BA05-9C83724D098E}" type="parTrans" cxnId="{424ED136-8C85-4EFD-AB6D-C61B34215E36}">
      <dgm:prSet/>
      <dgm:spPr/>
      <dgm:t>
        <a:bodyPr/>
        <a:lstStyle/>
        <a:p>
          <a:endParaRPr lang="en-IN"/>
        </a:p>
      </dgm:t>
    </dgm:pt>
    <dgm:pt modelId="{A6006ECA-F3AA-4AF1-ACD5-0577977B2472}">
      <dgm:prSet/>
      <dgm:spPr/>
      <dgm:t>
        <a:bodyPr/>
        <a:lstStyle/>
        <a:p>
          <a:r>
            <a:rPr lang="en-IN" dirty="0"/>
            <a:t>Decision making</a:t>
          </a:r>
        </a:p>
      </dgm:t>
    </dgm:pt>
    <dgm:pt modelId="{40BA497C-BC94-4C70-8981-A810599EB9A1}" type="parTrans" cxnId="{8AFD4847-2E0F-4B49-B10F-A78BD3EBC8DC}">
      <dgm:prSet/>
      <dgm:spPr/>
      <dgm:t>
        <a:bodyPr/>
        <a:lstStyle/>
        <a:p>
          <a:endParaRPr lang="en-IN"/>
        </a:p>
      </dgm:t>
    </dgm:pt>
    <dgm:pt modelId="{BDAFC1C3-2D9F-4E93-96BF-8A2E64FEAF75}" type="sibTrans" cxnId="{8AFD4847-2E0F-4B49-B10F-A78BD3EBC8DC}">
      <dgm:prSet/>
      <dgm:spPr/>
      <dgm:t>
        <a:bodyPr/>
        <a:lstStyle/>
        <a:p>
          <a:endParaRPr lang="en-IN"/>
        </a:p>
      </dgm:t>
    </dgm:pt>
    <dgm:pt modelId="{7CD5AB56-3516-4264-B30E-60BA7BA5F225}" type="pres">
      <dgm:prSet presAssocID="{A94D009D-B486-4B4C-BD0C-A528C48FDFF0}" presName="linearFlow" presStyleCnt="0">
        <dgm:presLayoutVars>
          <dgm:dir/>
          <dgm:resizeHandles val="exact"/>
        </dgm:presLayoutVars>
      </dgm:prSet>
      <dgm:spPr/>
      <dgm:t>
        <a:bodyPr/>
        <a:lstStyle/>
        <a:p>
          <a:endParaRPr lang="en-GB"/>
        </a:p>
      </dgm:t>
    </dgm:pt>
    <dgm:pt modelId="{71B3B00F-B731-48EF-8395-83BCE6043AAB}" type="pres">
      <dgm:prSet presAssocID="{E8729024-FEEB-46D5-8D65-214F016AF92B}" presName="composite" presStyleCnt="0"/>
      <dgm:spPr/>
    </dgm:pt>
    <dgm:pt modelId="{EBF5EA3C-357B-46AB-B1F5-563216998914}" type="pres">
      <dgm:prSet presAssocID="{E8729024-FEEB-46D5-8D65-214F016AF92B}" presName="imgShp" presStyleLbl="fgImgPlace1" presStyleIdx="0" presStyleCnt="5"/>
      <dgm:spPr/>
    </dgm:pt>
    <dgm:pt modelId="{9C7CE661-C32F-4489-BE8B-37BB587E1B06}" type="pres">
      <dgm:prSet presAssocID="{E8729024-FEEB-46D5-8D65-214F016AF92B}" presName="txShp" presStyleLbl="node1" presStyleIdx="0" presStyleCnt="5">
        <dgm:presLayoutVars>
          <dgm:bulletEnabled val="1"/>
        </dgm:presLayoutVars>
      </dgm:prSet>
      <dgm:spPr/>
      <dgm:t>
        <a:bodyPr/>
        <a:lstStyle/>
        <a:p>
          <a:endParaRPr lang="en-GB"/>
        </a:p>
      </dgm:t>
    </dgm:pt>
    <dgm:pt modelId="{5036F8F5-47FE-410B-A6D1-BF86791EBDA2}" type="pres">
      <dgm:prSet presAssocID="{77E032A2-3D0E-43F1-A392-C2DB07F82715}" presName="spacing" presStyleCnt="0"/>
      <dgm:spPr/>
    </dgm:pt>
    <dgm:pt modelId="{0A6FD441-5004-46F9-BF4A-75DEA641066F}" type="pres">
      <dgm:prSet presAssocID="{C3860BB1-DD95-4A1F-8849-D38C19E7B0E5}" presName="composite" presStyleCnt="0"/>
      <dgm:spPr/>
    </dgm:pt>
    <dgm:pt modelId="{9F4F266E-57A0-45BE-9970-CB5AB542F117}" type="pres">
      <dgm:prSet presAssocID="{C3860BB1-DD95-4A1F-8849-D38C19E7B0E5}" presName="imgShp" presStyleLbl="fgImgPlace1" presStyleIdx="1" presStyleCnt="5"/>
      <dgm:spPr/>
    </dgm:pt>
    <dgm:pt modelId="{CEC0B02A-B2D6-4EBD-A5B9-66294050A1CF}" type="pres">
      <dgm:prSet presAssocID="{C3860BB1-DD95-4A1F-8849-D38C19E7B0E5}" presName="txShp" presStyleLbl="node1" presStyleIdx="1" presStyleCnt="5">
        <dgm:presLayoutVars>
          <dgm:bulletEnabled val="1"/>
        </dgm:presLayoutVars>
      </dgm:prSet>
      <dgm:spPr/>
      <dgm:t>
        <a:bodyPr/>
        <a:lstStyle/>
        <a:p>
          <a:endParaRPr lang="en-GB"/>
        </a:p>
      </dgm:t>
    </dgm:pt>
    <dgm:pt modelId="{03FAB368-2E46-4F07-B38F-13BD75927991}" type="pres">
      <dgm:prSet presAssocID="{A50CCC09-5418-4C0A-A23A-F820C0150A70}" presName="spacing" presStyleCnt="0"/>
      <dgm:spPr/>
    </dgm:pt>
    <dgm:pt modelId="{274E4754-7C69-4EE3-979C-2AA8C23B276B}" type="pres">
      <dgm:prSet presAssocID="{93ED702E-4A00-4F02-9DC4-B510844E22A6}" presName="composite" presStyleCnt="0"/>
      <dgm:spPr/>
    </dgm:pt>
    <dgm:pt modelId="{EAB39EBE-2A91-43D3-B0DF-3546BE110C39}" type="pres">
      <dgm:prSet presAssocID="{93ED702E-4A00-4F02-9DC4-B510844E22A6}" presName="imgShp" presStyleLbl="fgImgPlace1" presStyleIdx="2" presStyleCnt="5"/>
      <dgm:spPr/>
    </dgm:pt>
    <dgm:pt modelId="{62B95547-1751-4D8D-8793-DC81F6927EB5}" type="pres">
      <dgm:prSet presAssocID="{93ED702E-4A00-4F02-9DC4-B510844E22A6}" presName="txShp" presStyleLbl="node1" presStyleIdx="2" presStyleCnt="5">
        <dgm:presLayoutVars>
          <dgm:bulletEnabled val="1"/>
        </dgm:presLayoutVars>
      </dgm:prSet>
      <dgm:spPr/>
      <dgm:t>
        <a:bodyPr/>
        <a:lstStyle/>
        <a:p>
          <a:endParaRPr lang="en-GB"/>
        </a:p>
      </dgm:t>
    </dgm:pt>
    <dgm:pt modelId="{12C14DC0-CAF4-4150-9146-C78C96AA52FA}" type="pres">
      <dgm:prSet presAssocID="{833F8816-B785-4E17-BDC1-83C347F82EA5}" presName="spacing" presStyleCnt="0"/>
      <dgm:spPr/>
    </dgm:pt>
    <dgm:pt modelId="{75BD6255-F558-4A5E-9683-AD55609A013E}" type="pres">
      <dgm:prSet presAssocID="{1E05D833-38CA-4F05-A3C8-22F1544C148C}" presName="composite" presStyleCnt="0"/>
      <dgm:spPr/>
    </dgm:pt>
    <dgm:pt modelId="{E65746AB-FA74-4F0C-A1E8-A55011FB77C5}" type="pres">
      <dgm:prSet presAssocID="{1E05D833-38CA-4F05-A3C8-22F1544C148C}" presName="imgShp" presStyleLbl="fgImgPlace1" presStyleIdx="3" presStyleCnt="5"/>
      <dgm:spPr/>
    </dgm:pt>
    <dgm:pt modelId="{C0A836B9-4F89-41E7-96F7-A7A32CD37327}" type="pres">
      <dgm:prSet presAssocID="{1E05D833-38CA-4F05-A3C8-22F1544C148C}" presName="txShp" presStyleLbl="node1" presStyleIdx="3" presStyleCnt="5">
        <dgm:presLayoutVars>
          <dgm:bulletEnabled val="1"/>
        </dgm:presLayoutVars>
      </dgm:prSet>
      <dgm:spPr/>
      <dgm:t>
        <a:bodyPr/>
        <a:lstStyle/>
        <a:p>
          <a:endParaRPr lang="en-GB"/>
        </a:p>
      </dgm:t>
    </dgm:pt>
    <dgm:pt modelId="{FEC5D5BE-69EF-4344-B1B5-BB663AE71F45}" type="pres">
      <dgm:prSet presAssocID="{2DB0B669-3728-4E88-9AA5-976BB5F05322}" presName="spacing" presStyleCnt="0"/>
      <dgm:spPr/>
    </dgm:pt>
    <dgm:pt modelId="{8D25A5A6-E77E-4D18-B571-7E8B0CFD9956}" type="pres">
      <dgm:prSet presAssocID="{A6006ECA-F3AA-4AF1-ACD5-0577977B2472}" presName="composite" presStyleCnt="0"/>
      <dgm:spPr/>
    </dgm:pt>
    <dgm:pt modelId="{24F1CFCB-ABF3-44E0-AF21-A79B02D2D19C}" type="pres">
      <dgm:prSet presAssocID="{A6006ECA-F3AA-4AF1-ACD5-0577977B2472}" presName="imgShp" presStyleLbl="fgImgPlace1" presStyleIdx="4" presStyleCnt="5"/>
      <dgm:spPr/>
    </dgm:pt>
    <dgm:pt modelId="{C54401A8-AEF7-46AC-86F7-5474A562BD7D}" type="pres">
      <dgm:prSet presAssocID="{A6006ECA-F3AA-4AF1-ACD5-0577977B2472}" presName="txShp" presStyleLbl="node1" presStyleIdx="4" presStyleCnt="5">
        <dgm:presLayoutVars>
          <dgm:bulletEnabled val="1"/>
        </dgm:presLayoutVars>
      </dgm:prSet>
      <dgm:spPr/>
      <dgm:t>
        <a:bodyPr/>
        <a:lstStyle/>
        <a:p>
          <a:endParaRPr lang="en-GB"/>
        </a:p>
      </dgm:t>
    </dgm:pt>
  </dgm:ptLst>
  <dgm:cxnLst>
    <dgm:cxn modelId="{E24262F1-C684-4DBF-8FD0-C76A894A6030}" type="presOf" srcId="{A6006ECA-F3AA-4AF1-ACD5-0577977B2472}" destId="{C54401A8-AEF7-46AC-86F7-5474A562BD7D}" srcOrd="0" destOrd="0" presId="urn:microsoft.com/office/officeart/2005/8/layout/vList3"/>
    <dgm:cxn modelId="{8AFD4847-2E0F-4B49-B10F-A78BD3EBC8DC}" srcId="{A94D009D-B486-4B4C-BD0C-A528C48FDFF0}" destId="{A6006ECA-F3AA-4AF1-ACD5-0577977B2472}" srcOrd="4" destOrd="0" parTransId="{40BA497C-BC94-4C70-8981-A810599EB9A1}" sibTransId="{BDAFC1C3-2D9F-4E93-96BF-8A2E64FEAF75}"/>
    <dgm:cxn modelId="{02243BDA-9C14-424B-869F-9C7092286E40}" srcId="{A94D009D-B486-4B4C-BD0C-A528C48FDFF0}" destId="{C3860BB1-DD95-4A1F-8849-D38C19E7B0E5}" srcOrd="1" destOrd="0" parTransId="{FA3C2814-CF6C-4E52-855C-6A56E461B160}" sibTransId="{A50CCC09-5418-4C0A-A23A-F820C0150A70}"/>
    <dgm:cxn modelId="{250F52F7-E8BA-4CBB-BF92-1BBDFAA44515}" type="presOf" srcId="{A94D009D-B486-4B4C-BD0C-A528C48FDFF0}" destId="{7CD5AB56-3516-4264-B30E-60BA7BA5F225}" srcOrd="0" destOrd="0" presId="urn:microsoft.com/office/officeart/2005/8/layout/vList3"/>
    <dgm:cxn modelId="{17C5AAE5-241A-4980-A2E8-EF0280AA528B}" srcId="{A94D009D-B486-4B4C-BD0C-A528C48FDFF0}" destId="{93ED702E-4A00-4F02-9DC4-B510844E22A6}" srcOrd="2" destOrd="0" parTransId="{FEBEDE68-D1D1-4C68-810D-EF601C7543D2}" sibTransId="{833F8816-B785-4E17-BDC1-83C347F82EA5}"/>
    <dgm:cxn modelId="{424ED136-8C85-4EFD-AB6D-C61B34215E36}" srcId="{A94D009D-B486-4B4C-BD0C-A528C48FDFF0}" destId="{1E05D833-38CA-4F05-A3C8-22F1544C148C}" srcOrd="3" destOrd="0" parTransId="{FC72EAA8-463D-4B10-BA05-9C83724D098E}" sibTransId="{2DB0B669-3728-4E88-9AA5-976BB5F05322}"/>
    <dgm:cxn modelId="{27F8CFE7-A01D-4DB9-9060-9002217AAC1F}" srcId="{A94D009D-B486-4B4C-BD0C-A528C48FDFF0}" destId="{E8729024-FEEB-46D5-8D65-214F016AF92B}" srcOrd="0" destOrd="0" parTransId="{CBD16FF4-903E-4B82-A46E-B9A29EA900A3}" sibTransId="{77E032A2-3D0E-43F1-A392-C2DB07F82715}"/>
    <dgm:cxn modelId="{52F1C6F2-2C19-495F-B0F2-B4B5DB48C4A5}" type="presOf" srcId="{C3860BB1-DD95-4A1F-8849-D38C19E7B0E5}" destId="{CEC0B02A-B2D6-4EBD-A5B9-66294050A1CF}" srcOrd="0" destOrd="0" presId="urn:microsoft.com/office/officeart/2005/8/layout/vList3"/>
    <dgm:cxn modelId="{51C8C769-EF2D-46E8-8B35-98A60BCED287}" type="presOf" srcId="{93ED702E-4A00-4F02-9DC4-B510844E22A6}" destId="{62B95547-1751-4D8D-8793-DC81F6927EB5}" srcOrd="0" destOrd="0" presId="urn:microsoft.com/office/officeart/2005/8/layout/vList3"/>
    <dgm:cxn modelId="{1499B115-C9E1-420D-8A4F-3EE169B9701E}" type="presOf" srcId="{E8729024-FEEB-46D5-8D65-214F016AF92B}" destId="{9C7CE661-C32F-4489-BE8B-37BB587E1B06}" srcOrd="0" destOrd="0" presId="urn:microsoft.com/office/officeart/2005/8/layout/vList3"/>
    <dgm:cxn modelId="{9902F00B-2241-4D33-9922-B196E2738B26}" type="presOf" srcId="{1E05D833-38CA-4F05-A3C8-22F1544C148C}" destId="{C0A836B9-4F89-41E7-96F7-A7A32CD37327}" srcOrd="0" destOrd="0" presId="urn:microsoft.com/office/officeart/2005/8/layout/vList3"/>
    <dgm:cxn modelId="{93D1C5A6-F731-443F-BD52-E67102B5904E}" type="presParOf" srcId="{7CD5AB56-3516-4264-B30E-60BA7BA5F225}" destId="{71B3B00F-B731-48EF-8395-83BCE6043AAB}" srcOrd="0" destOrd="0" presId="urn:microsoft.com/office/officeart/2005/8/layout/vList3"/>
    <dgm:cxn modelId="{47E0D8DB-9972-475E-99FE-9ED86AFFECC0}" type="presParOf" srcId="{71B3B00F-B731-48EF-8395-83BCE6043AAB}" destId="{EBF5EA3C-357B-46AB-B1F5-563216998914}" srcOrd="0" destOrd="0" presId="urn:microsoft.com/office/officeart/2005/8/layout/vList3"/>
    <dgm:cxn modelId="{9D4E54AF-747F-4E3C-A81D-943EB3E8B4E6}" type="presParOf" srcId="{71B3B00F-B731-48EF-8395-83BCE6043AAB}" destId="{9C7CE661-C32F-4489-BE8B-37BB587E1B06}" srcOrd="1" destOrd="0" presId="urn:microsoft.com/office/officeart/2005/8/layout/vList3"/>
    <dgm:cxn modelId="{9EC2C52A-3D22-4397-BE73-4BF0A830F8AA}" type="presParOf" srcId="{7CD5AB56-3516-4264-B30E-60BA7BA5F225}" destId="{5036F8F5-47FE-410B-A6D1-BF86791EBDA2}" srcOrd="1" destOrd="0" presId="urn:microsoft.com/office/officeart/2005/8/layout/vList3"/>
    <dgm:cxn modelId="{0B6FF2A4-6FE7-4444-A0BD-DF780B054366}" type="presParOf" srcId="{7CD5AB56-3516-4264-B30E-60BA7BA5F225}" destId="{0A6FD441-5004-46F9-BF4A-75DEA641066F}" srcOrd="2" destOrd="0" presId="urn:microsoft.com/office/officeart/2005/8/layout/vList3"/>
    <dgm:cxn modelId="{261F2556-DA98-4999-B55A-941AF2D4C068}" type="presParOf" srcId="{0A6FD441-5004-46F9-BF4A-75DEA641066F}" destId="{9F4F266E-57A0-45BE-9970-CB5AB542F117}" srcOrd="0" destOrd="0" presId="urn:microsoft.com/office/officeart/2005/8/layout/vList3"/>
    <dgm:cxn modelId="{09D7AE2B-FC71-46C3-87AA-825108F811B2}" type="presParOf" srcId="{0A6FD441-5004-46F9-BF4A-75DEA641066F}" destId="{CEC0B02A-B2D6-4EBD-A5B9-66294050A1CF}" srcOrd="1" destOrd="0" presId="urn:microsoft.com/office/officeart/2005/8/layout/vList3"/>
    <dgm:cxn modelId="{EABAA3DD-4244-4220-9B92-4BC870B4A36C}" type="presParOf" srcId="{7CD5AB56-3516-4264-B30E-60BA7BA5F225}" destId="{03FAB368-2E46-4F07-B38F-13BD75927991}" srcOrd="3" destOrd="0" presId="urn:microsoft.com/office/officeart/2005/8/layout/vList3"/>
    <dgm:cxn modelId="{B4FEDACD-8117-4511-984B-80426A67B47B}" type="presParOf" srcId="{7CD5AB56-3516-4264-B30E-60BA7BA5F225}" destId="{274E4754-7C69-4EE3-979C-2AA8C23B276B}" srcOrd="4" destOrd="0" presId="urn:microsoft.com/office/officeart/2005/8/layout/vList3"/>
    <dgm:cxn modelId="{EFB9C744-3AD0-45E9-B162-D6FAFAFF0E3A}" type="presParOf" srcId="{274E4754-7C69-4EE3-979C-2AA8C23B276B}" destId="{EAB39EBE-2A91-43D3-B0DF-3546BE110C39}" srcOrd="0" destOrd="0" presId="urn:microsoft.com/office/officeart/2005/8/layout/vList3"/>
    <dgm:cxn modelId="{015C4E5F-03DE-4771-BE46-953296D778A2}" type="presParOf" srcId="{274E4754-7C69-4EE3-979C-2AA8C23B276B}" destId="{62B95547-1751-4D8D-8793-DC81F6927EB5}" srcOrd="1" destOrd="0" presId="urn:microsoft.com/office/officeart/2005/8/layout/vList3"/>
    <dgm:cxn modelId="{529DFE00-220E-4AA3-B4E7-D455E8BDDDAE}" type="presParOf" srcId="{7CD5AB56-3516-4264-B30E-60BA7BA5F225}" destId="{12C14DC0-CAF4-4150-9146-C78C96AA52FA}" srcOrd="5" destOrd="0" presId="urn:microsoft.com/office/officeart/2005/8/layout/vList3"/>
    <dgm:cxn modelId="{F30B0F6D-9433-4BA2-A75A-36FDB6EA034F}" type="presParOf" srcId="{7CD5AB56-3516-4264-B30E-60BA7BA5F225}" destId="{75BD6255-F558-4A5E-9683-AD55609A013E}" srcOrd="6" destOrd="0" presId="urn:microsoft.com/office/officeart/2005/8/layout/vList3"/>
    <dgm:cxn modelId="{5700DCC0-4E10-48EC-AF85-DC65DF9F74D8}" type="presParOf" srcId="{75BD6255-F558-4A5E-9683-AD55609A013E}" destId="{E65746AB-FA74-4F0C-A1E8-A55011FB77C5}" srcOrd="0" destOrd="0" presId="urn:microsoft.com/office/officeart/2005/8/layout/vList3"/>
    <dgm:cxn modelId="{13BB8EFC-2288-4E49-B8B5-B529F016C163}" type="presParOf" srcId="{75BD6255-F558-4A5E-9683-AD55609A013E}" destId="{C0A836B9-4F89-41E7-96F7-A7A32CD37327}" srcOrd="1" destOrd="0" presId="urn:microsoft.com/office/officeart/2005/8/layout/vList3"/>
    <dgm:cxn modelId="{261A0D2C-CEA9-4783-A469-A7FED37857A8}" type="presParOf" srcId="{7CD5AB56-3516-4264-B30E-60BA7BA5F225}" destId="{FEC5D5BE-69EF-4344-B1B5-BB663AE71F45}" srcOrd="7" destOrd="0" presId="urn:microsoft.com/office/officeart/2005/8/layout/vList3"/>
    <dgm:cxn modelId="{707DCFCA-C077-4E55-A8C2-FDE49A0D02CD}" type="presParOf" srcId="{7CD5AB56-3516-4264-B30E-60BA7BA5F225}" destId="{8D25A5A6-E77E-4D18-B571-7E8B0CFD9956}" srcOrd="8" destOrd="0" presId="urn:microsoft.com/office/officeart/2005/8/layout/vList3"/>
    <dgm:cxn modelId="{2433E864-F88E-4FCB-8D27-5825224C4C48}" type="presParOf" srcId="{8D25A5A6-E77E-4D18-B571-7E8B0CFD9956}" destId="{24F1CFCB-ABF3-44E0-AF21-A79B02D2D19C}" srcOrd="0" destOrd="0" presId="urn:microsoft.com/office/officeart/2005/8/layout/vList3"/>
    <dgm:cxn modelId="{1A8DFAA8-9E1D-4148-B1D1-823BFB1F4720}" type="presParOf" srcId="{8D25A5A6-E77E-4D18-B571-7E8B0CFD9956}" destId="{C54401A8-AEF7-46AC-86F7-5474A562BD7D}"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966D39-4001-4602-92BA-F31FD7046A74}" type="doc">
      <dgm:prSet loTypeId="urn:microsoft.com/office/officeart/2005/8/layout/vList2" loCatId="list" qsTypeId="urn:microsoft.com/office/officeart/2005/8/quickstyle/simple2" qsCatId="simple" csTypeId="urn:microsoft.com/office/officeart/2005/8/colors/accent2_1" csCatId="accent2" phldr="1"/>
      <dgm:spPr/>
      <dgm:t>
        <a:bodyPr/>
        <a:lstStyle/>
        <a:p>
          <a:endParaRPr lang="en-IN"/>
        </a:p>
      </dgm:t>
    </dgm:pt>
    <dgm:pt modelId="{5E0A386A-5B39-4163-B935-C9839DDA050E}">
      <dgm:prSet/>
      <dgm:spPr/>
      <dgm:t>
        <a:bodyPr/>
        <a:lstStyle/>
        <a:p>
          <a:r>
            <a:rPr lang="en-IN"/>
            <a:t>Do not borrow idea</a:t>
          </a:r>
          <a:endParaRPr lang="en-IN" dirty="0"/>
        </a:p>
      </dgm:t>
    </dgm:pt>
    <dgm:pt modelId="{23E18365-725C-4DCC-93D8-58B4E24578CE}" type="parTrans" cxnId="{64CB1FB1-1AD2-4AB6-B9D7-6B37AF44C7BB}">
      <dgm:prSet/>
      <dgm:spPr/>
      <dgm:t>
        <a:bodyPr/>
        <a:lstStyle/>
        <a:p>
          <a:endParaRPr lang="en-IN"/>
        </a:p>
      </dgm:t>
    </dgm:pt>
    <dgm:pt modelId="{F7D81BEA-6733-4EA5-B93F-9B27020E0930}" type="sibTrans" cxnId="{64CB1FB1-1AD2-4AB6-B9D7-6B37AF44C7BB}">
      <dgm:prSet/>
      <dgm:spPr/>
      <dgm:t>
        <a:bodyPr/>
        <a:lstStyle/>
        <a:p>
          <a:endParaRPr lang="en-IN"/>
        </a:p>
      </dgm:t>
    </dgm:pt>
    <dgm:pt modelId="{D76E7728-8961-402E-856E-A9D93D200280}">
      <dgm:prSet/>
      <dgm:spPr/>
      <dgm:t>
        <a:bodyPr/>
        <a:lstStyle/>
        <a:p>
          <a:r>
            <a:rPr lang="en-IN"/>
            <a:t>Address right question</a:t>
          </a:r>
          <a:endParaRPr lang="en-IN" dirty="0"/>
        </a:p>
      </dgm:t>
    </dgm:pt>
    <dgm:pt modelId="{86D96015-3D9D-4EC2-867C-5AB46AFC1F5E}" type="parTrans" cxnId="{95000ACD-4D2C-4ACD-A333-08FF7E8DADB0}">
      <dgm:prSet/>
      <dgm:spPr/>
      <dgm:t>
        <a:bodyPr/>
        <a:lstStyle/>
        <a:p>
          <a:endParaRPr lang="en-IN"/>
        </a:p>
      </dgm:t>
    </dgm:pt>
    <dgm:pt modelId="{E1F2F372-4C4C-4B83-9B41-DB1D86DDA9C9}" type="sibTrans" cxnId="{95000ACD-4D2C-4ACD-A333-08FF7E8DADB0}">
      <dgm:prSet/>
      <dgm:spPr/>
      <dgm:t>
        <a:bodyPr/>
        <a:lstStyle/>
        <a:p>
          <a:endParaRPr lang="en-IN"/>
        </a:p>
      </dgm:t>
    </dgm:pt>
    <dgm:pt modelId="{AD764C6D-963D-4438-A270-7EDCE4EB433E}">
      <dgm:prSet/>
      <dgm:spPr/>
      <dgm:t>
        <a:bodyPr/>
        <a:lstStyle/>
        <a:p>
          <a:r>
            <a:rPr lang="en-IN"/>
            <a:t>Objective, flexible &amp;uncommitted</a:t>
          </a:r>
          <a:endParaRPr lang="en-IN" dirty="0"/>
        </a:p>
      </dgm:t>
    </dgm:pt>
    <dgm:pt modelId="{D4598FA0-8622-414A-82C2-AC7AD149EE31}" type="parTrans" cxnId="{05407B8F-E720-4FF8-9A19-488B6A60EBFE}">
      <dgm:prSet/>
      <dgm:spPr/>
      <dgm:t>
        <a:bodyPr/>
        <a:lstStyle/>
        <a:p>
          <a:endParaRPr lang="en-IN"/>
        </a:p>
      </dgm:t>
    </dgm:pt>
    <dgm:pt modelId="{F1A68A15-BBA4-475E-B4EB-82682ED47473}" type="sibTrans" cxnId="{05407B8F-E720-4FF8-9A19-488B6A60EBFE}">
      <dgm:prSet/>
      <dgm:spPr/>
      <dgm:t>
        <a:bodyPr/>
        <a:lstStyle/>
        <a:p>
          <a:endParaRPr lang="en-IN"/>
        </a:p>
      </dgm:t>
    </dgm:pt>
    <dgm:pt modelId="{3420E6DE-876C-48EC-8178-2CCBFD4C7748}">
      <dgm:prSet/>
      <dgm:spPr/>
      <dgm:t>
        <a:bodyPr/>
        <a:lstStyle/>
        <a:p>
          <a:r>
            <a:rPr lang="en-IN"/>
            <a:t>Appropriate methodology</a:t>
          </a:r>
          <a:endParaRPr lang="en-IN" dirty="0"/>
        </a:p>
      </dgm:t>
    </dgm:pt>
    <dgm:pt modelId="{B7BE5268-0602-4802-B5BF-FA15026944F7}" type="parTrans" cxnId="{9C75C78D-E5D2-4F96-B048-1A97800979B1}">
      <dgm:prSet/>
      <dgm:spPr/>
      <dgm:t>
        <a:bodyPr/>
        <a:lstStyle/>
        <a:p>
          <a:endParaRPr lang="en-IN"/>
        </a:p>
      </dgm:t>
    </dgm:pt>
    <dgm:pt modelId="{76C9B2A2-412E-4F7F-AF6E-FBB96C629CB8}" type="sibTrans" cxnId="{9C75C78D-E5D2-4F96-B048-1A97800979B1}">
      <dgm:prSet/>
      <dgm:spPr/>
      <dgm:t>
        <a:bodyPr/>
        <a:lstStyle/>
        <a:p>
          <a:endParaRPr lang="en-IN"/>
        </a:p>
      </dgm:t>
    </dgm:pt>
    <dgm:pt modelId="{E64548D8-6C92-4BC3-B7EB-F8D8D0296FDA}">
      <dgm:prSet/>
      <dgm:spPr/>
      <dgm:t>
        <a:bodyPr/>
        <a:lstStyle/>
        <a:p>
          <a:r>
            <a:rPr lang="en-IN"/>
            <a:t>Don’t overlook the interaction</a:t>
          </a:r>
          <a:endParaRPr lang="en-IN" dirty="0"/>
        </a:p>
      </dgm:t>
    </dgm:pt>
    <dgm:pt modelId="{8845C493-A2ED-46DB-8F41-C8323E204CEA}" type="parTrans" cxnId="{994F5270-C94B-48C7-9A47-FD70A176DC27}">
      <dgm:prSet/>
      <dgm:spPr/>
      <dgm:t>
        <a:bodyPr/>
        <a:lstStyle/>
        <a:p>
          <a:endParaRPr lang="en-IN"/>
        </a:p>
      </dgm:t>
    </dgm:pt>
    <dgm:pt modelId="{83004950-B2BD-492A-921F-961D17BAB45F}" type="sibTrans" cxnId="{994F5270-C94B-48C7-9A47-FD70A176DC27}">
      <dgm:prSet/>
      <dgm:spPr/>
      <dgm:t>
        <a:bodyPr/>
        <a:lstStyle/>
        <a:p>
          <a:endParaRPr lang="en-IN"/>
        </a:p>
      </dgm:t>
    </dgm:pt>
    <dgm:pt modelId="{F957A1FD-12EC-42C7-9E7F-4CFFFE6F1C1E}">
      <dgm:prSet/>
      <dgm:spPr/>
      <dgm:t>
        <a:bodyPr/>
        <a:lstStyle/>
        <a:p>
          <a:r>
            <a:rPr lang="en-IN"/>
            <a:t>Identify the gaps. </a:t>
          </a:r>
          <a:endParaRPr lang="en-IN" dirty="0"/>
        </a:p>
      </dgm:t>
    </dgm:pt>
    <dgm:pt modelId="{62889E35-E1E6-4682-BE08-BB629F8127AE}" type="parTrans" cxnId="{15FF8B31-DE1B-4FE7-B9F8-5ADB7291D86C}">
      <dgm:prSet/>
      <dgm:spPr/>
      <dgm:t>
        <a:bodyPr/>
        <a:lstStyle/>
        <a:p>
          <a:endParaRPr lang="en-IN"/>
        </a:p>
      </dgm:t>
    </dgm:pt>
    <dgm:pt modelId="{1EAE4310-D591-4009-AABD-E5131CA2D5F0}" type="sibTrans" cxnId="{15FF8B31-DE1B-4FE7-B9F8-5ADB7291D86C}">
      <dgm:prSet/>
      <dgm:spPr/>
      <dgm:t>
        <a:bodyPr/>
        <a:lstStyle/>
        <a:p>
          <a:endParaRPr lang="en-IN"/>
        </a:p>
      </dgm:t>
    </dgm:pt>
    <dgm:pt modelId="{07BC4C73-99BB-4A15-980C-207E1A6F3439}" type="pres">
      <dgm:prSet presAssocID="{C7966D39-4001-4602-92BA-F31FD7046A74}" presName="linear" presStyleCnt="0">
        <dgm:presLayoutVars>
          <dgm:animLvl val="lvl"/>
          <dgm:resizeHandles val="exact"/>
        </dgm:presLayoutVars>
      </dgm:prSet>
      <dgm:spPr/>
      <dgm:t>
        <a:bodyPr/>
        <a:lstStyle/>
        <a:p>
          <a:endParaRPr lang="en-GB"/>
        </a:p>
      </dgm:t>
    </dgm:pt>
    <dgm:pt modelId="{727551C7-8EFE-4291-A410-0F554EDE1B7C}" type="pres">
      <dgm:prSet presAssocID="{5E0A386A-5B39-4163-B935-C9839DDA050E}" presName="parentText" presStyleLbl="node1" presStyleIdx="0" presStyleCnt="6">
        <dgm:presLayoutVars>
          <dgm:chMax val="0"/>
          <dgm:bulletEnabled val="1"/>
        </dgm:presLayoutVars>
      </dgm:prSet>
      <dgm:spPr/>
      <dgm:t>
        <a:bodyPr/>
        <a:lstStyle/>
        <a:p>
          <a:endParaRPr lang="en-GB"/>
        </a:p>
      </dgm:t>
    </dgm:pt>
    <dgm:pt modelId="{60C07CBD-F62A-46AE-81DD-2AD0FA025BED}" type="pres">
      <dgm:prSet presAssocID="{F7D81BEA-6733-4EA5-B93F-9B27020E0930}" presName="spacer" presStyleCnt="0"/>
      <dgm:spPr/>
    </dgm:pt>
    <dgm:pt modelId="{7DF829E9-3412-4236-9B77-AFBA41CCA9EE}" type="pres">
      <dgm:prSet presAssocID="{D76E7728-8961-402E-856E-A9D93D200280}" presName="parentText" presStyleLbl="node1" presStyleIdx="1" presStyleCnt="6">
        <dgm:presLayoutVars>
          <dgm:chMax val="0"/>
          <dgm:bulletEnabled val="1"/>
        </dgm:presLayoutVars>
      </dgm:prSet>
      <dgm:spPr/>
      <dgm:t>
        <a:bodyPr/>
        <a:lstStyle/>
        <a:p>
          <a:endParaRPr lang="en-GB"/>
        </a:p>
      </dgm:t>
    </dgm:pt>
    <dgm:pt modelId="{9399B2A3-3185-4281-BC6B-6D9EB142E2D3}" type="pres">
      <dgm:prSet presAssocID="{E1F2F372-4C4C-4B83-9B41-DB1D86DDA9C9}" presName="spacer" presStyleCnt="0"/>
      <dgm:spPr/>
    </dgm:pt>
    <dgm:pt modelId="{EE3BE082-3CBF-4657-B0F1-8983E49264CA}" type="pres">
      <dgm:prSet presAssocID="{AD764C6D-963D-4438-A270-7EDCE4EB433E}" presName="parentText" presStyleLbl="node1" presStyleIdx="2" presStyleCnt="6">
        <dgm:presLayoutVars>
          <dgm:chMax val="0"/>
          <dgm:bulletEnabled val="1"/>
        </dgm:presLayoutVars>
      </dgm:prSet>
      <dgm:spPr/>
      <dgm:t>
        <a:bodyPr/>
        <a:lstStyle/>
        <a:p>
          <a:endParaRPr lang="en-GB"/>
        </a:p>
      </dgm:t>
    </dgm:pt>
    <dgm:pt modelId="{3DE18B78-07F4-44FA-986C-26E79F514718}" type="pres">
      <dgm:prSet presAssocID="{F1A68A15-BBA4-475E-B4EB-82682ED47473}" presName="spacer" presStyleCnt="0"/>
      <dgm:spPr/>
    </dgm:pt>
    <dgm:pt modelId="{AE824BFB-0DAD-4E04-B7E4-9FBE6225ABAF}" type="pres">
      <dgm:prSet presAssocID="{3420E6DE-876C-48EC-8178-2CCBFD4C7748}" presName="parentText" presStyleLbl="node1" presStyleIdx="3" presStyleCnt="6">
        <dgm:presLayoutVars>
          <dgm:chMax val="0"/>
          <dgm:bulletEnabled val="1"/>
        </dgm:presLayoutVars>
      </dgm:prSet>
      <dgm:spPr/>
      <dgm:t>
        <a:bodyPr/>
        <a:lstStyle/>
        <a:p>
          <a:endParaRPr lang="en-GB"/>
        </a:p>
      </dgm:t>
    </dgm:pt>
    <dgm:pt modelId="{4EA861FD-2F8C-4301-8070-AAE4E7AE09CF}" type="pres">
      <dgm:prSet presAssocID="{76C9B2A2-412E-4F7F-AF6E-FBB96C629CB8}" presName="spacer" presStyleCnt="0"/>
      <dgm:spPr/>
    </dgm:pt>
    <dgm:pt modelId="{39633252-631D-4E65-9CAC-08F6DE9D95FF}" type="pres">
      <dgm:prSet presAssocID="{E64548D8-6C92-4BC3-B7EB-F8D8D0296FDA}" presName="parentText" presStyleLbl="node1" presStyleIdx="4" presStyleCnt="6">
        <dgm:presLayoutVars>
          <dgm:chMax val="0"/>
          <dgm:bulletEnabled val="1"/>
        </dgm:presLayoutVars>
      </dgm:prSet>
      <dgm:spPr/>
      <dgm:t>
        <a:bodyPr/>
        <a:lstStyle/>
        <a:p>
          <a:endParaRPr lang="en-GB"/>
        </a:p>
      </dgm:t>
    </dgm:pt>
    <dgm:pt modelId="{B5FD2C44-2335-4B72-BAAC-83CE53CD9820}" type="pres">
      <dgm:prSet presAssocID="{83004950-B2BD-492A-921F-961D17BAB45F}" presName="spacer" presStyleCnt="0"/>
      <dgm:spPr/>
    </dgm:pt>
    <dgm:pt modelId="{5E13C276-E351-4E7E-93D0-B84791C614CC}" type="pres">
      <dgm:prSet presAssocID="{F957A1FD-12EC-42C7-9E7F-4CFFFE6F1C1E}" presName="parentText" presStyleLbl="node1" presStyleIdx="5" presStyleCnt="6">
        <dgm:presLayoutVars>
          <dgm:chMax val="0"/>
          <dgm:bulletEnabled val="1"/>
        </dgm:presLayoutVars>
      </dgm:prSet>
      <dgm:spPr/>
      <dgm:t>
        <a:bodyPr/>
        <a:lstStyle/>
        <a:p>
          <a:endParaRPr lang="en-GB"/>
        </a:p>
      </dgm:t>
    </dgm:pt>
  </dgm:ptLst>
  <dgm:cxnLst>
    <dgm:cxn modelId="{8529D04A-FD18-4B6E-9115-4F0C96544E01}" type="presOf" srcId="{AD764C6D-963D-4438-A270-7EDCE4EB433E}" destId="{EE3BE082-3CBF-4657-B0F1-8983E49264CA}" srcOrd="0" destOrd="0" presId="urn:microsoft.com/office/officeart/2005/8/layout/vList2"/>
    <dgm:cxn modelId="{0F8B990B-9FBC-47E3-8653-6165871CC362}" type="presOf" srcId="{D76E7728-8961-402E-856E-A9D93D200280}" destId="{7DF829E9-3412-4236-9B77-AFBA41CCA9EE}" srcOrd="0" destOrd="0" presId="urn:microsoft.com/office/officeart/2005/8/layout/vList2"/>
    <dgm:cxn modelId="{19836038-4EA0-441D-BBAA-8A1B83276DD4}" type="presOf" srcId="{E64548D8-6C92-4BC3-B7EB-F8D8D0296FDA}" destId="{39633252-631D-4E65-9CAC-08F6DE9D95FF}" srcOrd="0" destOrd="0" presId="urn:microsoft.com/office/officeart/2005/8/layout/vList2"/>
    <dgm:cxn modelId="{6CADF1C6-CF30-4EFC-972C-E4D523511B73}" type="presOf" srcId="{F957A1FD-12EC-42C7-9E7F-4CFFFE6F1C1E}" destId="{5E13C276-E351-4E7E-93D0-B84791C614CC}" srcOrd="0" destOrd="0" presId="urn:microsoft.com/office/officeart/2005/8/layout/vList2"/>
    <dgm:cxn modelId="{15FF8B31-DE1B-4FE7-B9F8-5ADB7291D86C}" srcId="{C7966D39-4001-4602-92BA-F31FD7046A74}" destId="{F957A1FD-12EC-42C7-9E7F-4CFFFE6F1C1E}" srcOrd="5" destOrd="0" parTransId="{62889E35-E1E6-4682-BE08-BB629F8127AE}" sibTransId="{1EAE4310-D591-4009-AABD-E5131CA2D5F0}"/>
    <dgm:cxn modelId="{95000ACD-4D2C-4ACD-A333-08FF7E8DADB0}" srcId="{C7966D39-4001-4602-92BA-F31FD7046A74}" destId="{D76E7728-8961-402E-856E-A9D93D200280}" srcOrd="1" destOrd="0" parTransId="{86D96015-3D9D-4EC2-867C-5AB46AFC1F5E}" sibTransId="{E1F2F372-4C4C-4B83-9B41-DB1D86DDA9C9}"/>
    <dgm:cxn modelId="{05407B8F-E720-4FF8-9A19-488B6A60EBFE}" srcId="{C7966D39-4001-4602-92BA-F31FD7046A74}" destId="{AD764C6D-963D-4438-A270-7EDCE4EB433E}" srcOrd="2" destOrd="0" parTransId="{D4598FA0-8622-414A-82C2-AC7AD149EE31}" sibTransId="{F1A68A15-BBA4-475E-B4EB-82682ED47473}"/>
    <dgm:cxn modelId="{994F5270-C94B-48C7-9A47-FD70A176DC27}" srcId="{C7966D39-4001-4602-92BA-F31FD7046A74}" destId="{E64548D8-6C92-4BC3-B7EB-F8D8D0296FDA}" srcOrd="4" destOrd="0" parTransId="{8845C493-A2ED-46DB-8F41-C8323E204CEA}" sibTransId="{83004950-B2BD-492A-921F-961D17BAB45F}"/>
    <dgm:cxn modelId="{DB03B7A2-A080-4D91-813F-9333AAE0742F}" type="presOf" srcId="{C7966D39-4001-4602-92BA-F31FD7046A74}" destId="{07BC4C73-99BB-4A15-980C-207E1A6F3439}" srcOrd="0" destOrd="0" presId="urn:microsoft.com/office/officeart/2005/8/layout/vList2"/>
    <dgm:cxn modelId="{2CB5C031-5CAD-433C-A9DC-68FFB2DCB7A1}" type="presOf" srcId="{3420E6DE-876C-48EC-8178-2CCBFD4C7748}" destId="{AE824BFB-0DAD-4E04-B7E4-9FBE6225ABAF}" srcOrd="0" destOrd="0" presId="urn:microsoft.com/office/officeart/2005/8/layout/vList2"/>
    <dgm:cxn modelId="{9C75C78D-E5D2-4F96-B048-1A97800979B1}" srcId="{C7966D39-4001-4602-92BA-F31FD7046A74}" destId="{3420E6DE-876C-48EC-8178-2CCBFD4C7748}" srcOrd="3" destOrd="0" parTransId="{B7BE5268-0602-4802-B5BF-FA15026944F7}" sibTransId="{76C9B2A2-412E-4F7F-AF6E-FBB96C629CB8}"/>
    <dgm:cxn modelId="{7BAA203F-19CD-4559-AAC9-58D976F43D0E}" type="presOf" srcId="{5E0A386A-5B39-4163-B935-C9839DDA050E}" destId="{727551C7-8EFE-4291-A410-0F554EDE1B7C}" srcOrd="0" destOrd="0" presId="urn:microsoft.com/office/officeart/2005/8/layout/vList2"/>
    <dgm:cxn modelId="{64CB1FB1-1AD2-4AB6-B9D7-6B37AF44C7BB}" srcId="{C7966D39-4001-4602-92BA-F31FD7046A74}" destId="{5E0A386A-5B39-4163-B935-C9839DDA050E}" srcOrd="0" destOrd="0" parTransId="{23E18365-725C-4DCC-93D8-58B4E24578CE}" sibTransId="{F7D81BEA-6733-4EA5-B93F-9B27020E0930}"/>
    <dgm:cxn modelId="{E8EAD746-B5F5-4D96-A1D2-3BD080D9BF47}" type="presParOf" srcId="{07BC4C73-99BB-4A15-980C-207E1A6F3439}" destId="{727551C7-8EFE-4291-A410-0F554EDE1B7C}" srcOrd="0" destOrd="0" presId="urn:microsoft.com/office/officeart/2005/8/layout/vList2"/>
    <dgm:cxn modelId="{FD5C0D53-0742-4ED1-BEC6-557BBBBDC4EB}" type="presParOf" srcId="{07BC4C73-99BB-4A15-980C-207E1A6F3439}" destId="{60C07CBD-F62A-46AE-81DD-2AD0FA025BED}" srcOrd="1" destOrd="0" presId="urn:microsoft.com/office/officeart/2005/8/layout/vList2"/>
    <dgm:cxn modelId="{3BDB178C-C232-4461-949C-D3F550431231}" type="presParOf" srcId="{07BC4C73-99BB-4A15-980C-207E1A6F3439}" destId="{7DF829E9-3412-4236-9B77-AFBA41CCA9EE}" srcOrd="2" destOrd="0" presId="urn:microsoft.com/office/officeart/2005/8/layout/vList2"/>
    <dgm:cxn modelId="{F60AAF8E-E8D2-4DC9-A819-9F730287EF9A}" type="presParOf" srcId="{07BC4C73-99BB-4A15-980C-207E1A6F3439}" destId="{9399B2A3-3185-4281-BC6B-6D9EB142E2D3}" srcOrd="3" destOrd="0" presId="urn:microsoft.com/office/officeart/2005/8/layout/vList2"/>
    <dgm:cxn modelId="{9F3946E9-3860-4EEC-9333-7288A35B6593}" type="presParOf" srcId="{07BC4C73-99BB-4A15-980C-207E1A6F3439}" destId="{EE3BE082-3CBF-4657-B0F1-8983E49264CA}" srcOrd="4" destOrd="0" presId="urn:microsoft.com/office/officeart/2005/8/layout/vList2"/>
    <dgm:cxn modelId="{FA4CC890-975F-4847-9A1A-6A7C6B51C97F}" type="presParOf" srcId="{07BC4C73-99BB-4A15-980C-207E1A6F3439}" destId="{3DE18B78-07F4-44FA-986C-26E79F514718}" srcOrd="5" destOrd="0" presId="urn:microsoft.com/office/officeart/2005/8/layout/vList2"/>
    <dgm:cxn modelId="{95305BA3-9A7B-47E0-B9B4-2EFBD03597D0}" type="presParOf" srcId="{07BC4C73-99BB-4A15-980C-207E1A6F3439}" destId="{AE824BFB-0DAD-4E04-B7E4-9FBE6225ABAF}" srcOrd="6" destOrd="0" presId="urn:microsoft.com/office/officeart/2005/8/layout/vList2"/>
    <dgm:cxn modelId="{3DE425E9-020F-4577-8194-0C69B8B0364F}" type="presParOf" srcId="{07BC4C73-99BB-4A15-980C-207E1A6F3439}" destId="{4EA861FD-2F8C-4301-8070-AAE4E7AE09CF}" srcOrd="7" destOrd="0" presId="urn:microsoft.com/office/officeart/2005/8/layout/vList2"/>
    <dgm:cxn modelId="{E0D5D109-7524-46A7-BE30-FE4449289973}" type="presParOf" srcId="{07BC4C73-99BB-4A15-980C-207E1A6F3439}" destId="{39633252-631D-4E65-9CAC-08F6DE9D95FF}" srcOrd="8" destOrd="0" presId="urn:microsoft.com/office/officeart/2005/8/layout/vList2"/>
    <dgm:cxn modelId="{E3F5F782-2873-44B3-8BF6-34225B592F17}" type="presParOf" srcId="{07BC4C73-99BB-4A15-980C-207E1A6F3439}" destId="{B5FD2C44-2335-4B72-BAAC-83CE53CD9820}" srcOrd="9" destOrd="0" presId="urn:microsoft.com/office/officeart/2005/8/layout/vList2"/>
    <dgm:cxn modelId="{D7231521-C817-4B86-A8FE-F017B00CEAFE}" type="presParOf" srcId="{07BC4C73-99BB-4A15-980C-207E1A6F3439}" destId="{5E13C276-E351-4E7E-93D0-B84791C614CC}"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B9F11F-9DAE-40C0-96B1-4C899C5909E8}"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IN"/>
        </a:p>
      </dgm:t>
    </dgm:pt>
    <dgm:pt modelId="{7CB9B0F4-FE61-4587-A3C3-CC81C303563E}">
      <dgm:prSet phldrT="[Text]"/>
      <dgm:spPr/>
      <dgm:t>
        <a:bodyPr/>
        <a:lstStyle/>
        <a:p>
          <a:r>
            <a:rPr lang="en-IN" b="1" dirty="0">
              <a:solidFill>
                <a:schemeClr val="tx1"/>
              </a:solidFill>
            </a:rPr>
            <a:t>Directional vs. Non-directional </a:t>
          </a:r>
        </a:p>
      </dgm:t>
    </dgm:pt>
    <dgm:pt modelId="{90BF81B2-3BE7-4655-A539-6A7DBA7C0F27}" type="parTrans" cxnId="{7123BE9E-5AF3-4702-A22A-4B8D79A4BE27}">
      <dgm:prSet/>
      <dgm:spPr/>
      <dgm:t>
        <a:bodyPr/>
        <a:lstStyle/>
        <a:p>
          <a:endParaRPr lang="en-IN"/>
        </a:p>
      </dgm:t>
    </dgm:pt>
    <dgm:pt modelId="{6904059F-0B17-47E9-A29D-C06244760F8A}" type="sibTrans" cxnId="{7123BE9E-5AF3-4702-A22A-4B8D79A4BE27}">
      <dgm:prSet/>
      <dgm:spPr/>
      <dgm:t>
        <a:bodyPr/>
        <a:lstStyle/>
        <a:p>
          <a:endParaRPr lang="en-IN"/>
        </a:p>
      </dgm:t>
    </dgm:pt>
    <dgm:pt modelId="{0F9E82D3-E3EF-4A6C-8650-044F4CF17EE3}">
      <dgm:prSet phldrT="[Text]"/>
      <dgm:spPr/>
      <dgm:t>
        <a:bodyPr/>
        <a:lstStyle/>
        <a:p>
          <a:r>
            <a:rPr lang="en-IN" b="1" dirty="0">
              <a:solidFill>
                <a:schemeClr val="tx1"/>
              </a:solidFill>
            </a:rPr>
            <a:t>Research vs. Null</a:t>
          </a:r>
        </a:p>
      </dgm:t>
    </dgm:pt>
    <dgm:pt modelId="{37B378FA-D059-4273-8CE7-F9044EF047E9}" type="parTrans" cxnId="{3A5838F4-0AE6-404A-BE28-F149DCE05B7E}">
      <dgm:prSet/>
      <dgm:spPr/>
      <dgm:t>
        <a:bodyPr/>
        <a:lstStyle/>
        <a:p>
          <a:endParaRPr lang="en-IN"/>
        </a:p>
      </dgm:t>
    </dgm:pt>
    <dgm:pt modelId="{260D3197-05DC-4780-8AB5-B10D5F1EE868}" type="sibTrans" cxnId="{3A5838F4-0AE6-404A-BE28-F149DCE05B7E}">
      <dgm:prSet/>
      <dgm:spPr/>
      <dgm:t>
        <a:bodyPr/>
        <a:lstStyle/>
        <a:p>
          <a:endParaRPr lang="en-IN"/>
        </a:p>
      </dgm:t>
    </dgm:pt>
    <dgm:pt modelId="{094AAFB8-FADF-4798-BC50-06EAFE260230}">
      <dgm:prSet phldrT="[Text]"/>
      <dgm:spPr/>
      <dgm:t>
        <a:bodyPr/>
        <a:lstStyle/>
        <a:p>
          <a:r>
            <a:rPr lang="en-IN" b="1" dirty="0">
              <a:solidFill>
                <a:schemeClr val="tx1"/>
              </a:solidFill>
            </a:rPr>
            <a:t>Simple vs. Complex</a:t>
          </a:r>
        </a:p>
      </dgm:t>
    </dgm:pt>
    <dgm:pt modelId="{4C34B980-A613-479D-9899-4A74351DB203}" type="parTrans" cxnId="{7529EA98-80EE-4879-B286-2271FB312A8F}">
      <dgm:prSet/>
      <dgm:spPr/>
      <dgm:t>
        <a:bodyPr/>
        <a:lstStyle/>
        <a:p>
          <a:endParaRPr lang="en-IN"/>
        </a:p>
      </dgm:t>
    </dgm:pt>
    <dgm:pt modelId="{C2C2C0A7-2379-4987-9804-6E57C8604919}" type="sibTrans" cxnId="{7529EA98-80EE-4879-B286-2271FB312A8F}">
      <dgm:prSet/>
      <dgm:spPr/>
      <dgm:t>
        <a:bodyPr/>
        <a:lstStyle/>
        <a:p>
          <a:endParaRPr lang="en-IN"/>
        </a:p>
      </dgm:t>
    </dgm:pt>
    <dgm:pt modelId="{F9799D07-CAC7-4916-B17B-A4967BB8C5B1}">
      <dgm:prSet phldrT="[Text]"/>
      <dgm:spPr/>
      <dgm:t>
        <a:bodyPr/>
        <a:lstStyle/>
        <a:p>
          <a:r>
            <a:rPr lang="en-IN" b="1" dirty="0">
              <a:solidFill>
                <a:schemeClr val="tx1"/>
              </a:solidFill>
            </a:rPr>
            <a:t>Association vs. Causal </a:t>
          </a:r>
        </a:p>
      </dgm:t>
    </dgm:pt>
    <dgm:pt modelId="{511DBA93-38BD-4198-A013-5E7AC1430419}" type="parTrans" cxnId="{156BEC15-C036-4F8F-A0E5-F427F5ABD184}">
      <dgm:prSet/>
      <dgm:spPr/>
      <dgm:t>
        <a:bodyPr/>
        <a:lstStyle/>
        <a:p>
          <a:endParaRPr lang="en-IN"/>
        </a:p>
      </dgm:t>
    </dgm:pt>
    <dgm:pt modelId="{C2A40F25-7DAA-4686-9DCC-0EFA176245B3}" type="sibTrans" cxnId="{156BEC15-C036-4F8F-A0E5-F427F5ABD184}">
      <dgm:prSet/>
      <dgm:spPr/>
      <dgm:t>
        <a:bodyPr/>
        <a:lstStyle/>
        <a:p>
          <a:endParaRPr lang="en-IN"/>
        </a:p>
      </dgm:t>
    </dgm:pt>
    <dgm:pt modelId="{F70C5A85-C194-43F2-9CBA-1975A659786C}" type="pres">
      <dgm:prSet presAssocID="{62B9F11F-9DAE-40C0-96B1-4C899C5909E8}" presName="linear" presStyleCnt="0">
        <dgm:presLayoutVars>
          <dgm:dir/>
          <dgm:animLvl val="lvl"/>
          <dgm:resizeHandles val="exact"/>
        </dgm:presLayoutVars>
      </dgm:prSet>
      <dgm:spPr/>
      <dgm:t>
        <a:bodyPr/>
        <a:lstStyle/>
        <a:p>
          <a:endParaRPr lang="en-GB"/>
        </a:p>
      </dgm:t>
    </dgm:pt>
    <dgm:pt modelId="{D74C1322-879C-4B4F-8F1D-481C3ACAFB49}" type="pres">
      <dgm:prSet presAssocID="{7CB9B0F4-FE61-4587-A3C3-CC81C303563E}" presName="parentLin" presStyleCnt="0"/>
      <dgm:spPr/>
    </dgm:pt>
    <dgm:pt modelId="{762422F3-266F-4CDD-8620-2F74CB8DC6FA}" type="pres">
      <dgm:prSet presAssocID="{7CB9B0F4-FE61-4587-A3C3-CC81C303563E}" presName="parentLeftMargin" presStyleLbl="node1" presStyleIdx="0" presStyleCnt="4"/>
      <dgm:spPr/>
      <dgm:t>
        <a:bodyPr/>
        <a:lstStyle/>
        <a:p>
          <a:endParaRPr lang="en-GB"/>
        </a:p>
      </dgm:t>
    </dgm:pt>
    <dgm:pt modelId="{F7CA2E2D-C5C0-4793-9401-62CC474EAACA}" type="pres">
      <dgm:prSet presAssocID="{7CB9B0F4-FE61-4587-A3C3-CC81C303563E}" presName="parentText" presStyleLbl="node1" presStyleIdx="0" presStyleCnt="4">
        <dgm:presLayoutVars>
          <dgm:chMax val="0"/>
          <dgm:bulletEnabled val="1"/>
        </dgm:presLayoutVars>
      </dgm:prSet>
      <dgm:spPr/>
      <dgm:t>
        <a:bodyPr/>
        <a:lstStyle/>
        <a:p>
          <a:endParaRPr lang="en-GB"/>
        </a:p>
      </dgm:t>
    </dgm:pt>
    <dgm:pt modelId="{B17D0AE8-E6DA-4299-8913-D9CC307FD51C}" type="pres">
      <dgm:prSet presAssocID="{7CB9B0F4-FE61-4587-A3C3-CC81C303563E}" presName="negativeSpace" presStyleCnt="0"/>
      <dgm:spPr/>
    </dgm:pt>
    <dgm:pt modelId="{4F8C37E1-2014-4CD3-8975-4D2AD2E053F3}" type="pres">
      <dgm:prSet presAssocID="{7CB9B0F4-FE61-4587-A3C3-CC81C303563E}" presName="childText" presStyleLbl="conFgAcc1" presStyleIdx="0" presStyleCnt="4">
        <dgm:presLayoutVars>
          <dgm:bulletEnabled val="1"/>
        </dgm:presLayoutVars>
      </dgm:prSet>
      <dgm:spPr/>
    </dgm:pt>
    <dgm:pt modelId="{DB8AEE8B-540E-48A3-B304-046C824779F7}" type="pres">
      <dgm:prSet presAssocID="{6904059F-0B17-47E9-A29D-C06244760F8A}" presName="spaceBetweenRectangles" presStyleCnt="0"/>
      <dgm:spPr/>
    </dgm:pt>
    <dgm:pt modelId="{17D86F09-97D4-4E8C-B253-1B513A25A749}" type="pres">
      <dgm:prSet presAssocID="{0F9E82D3-E3EF-4A6C-8650-044F4CF17EE3}" presName="parentLin" presStyleCnt="0"/>
      <dgm:spPr/>
    </dgm:pt>
    <dgm:pt modelId="{ADB850B5-9E5C-49DF-BBA3-8C53AA8A185A}" type="pres">
      <dgm:prSet presAssocID="{0F9E82D3-E3EF-4A6C-8650-044F4CF17EE3}" presName="parentLeftMargin" presStyleLbl="node1" presStyleIdx="0" presStyleCnt="4"/>
      <dgm:spPr/>
      <dgm:t>
        <a:bodyPr/>
        <a:lstStyle/>
        <a:p>
          <a:endParaRPr lang="en-GB"/>
        </a:p>
      </dgm:t>
    </dgm:pt>
    <dgm:pt modelId="{225F58F9-E186-4AEC-9B11-C2E6E0703475}" type="pres">
      <dgm:prSet presAssocID="{0F9E82D3-E3EF-4A6C-8650-044F4CF17EE3}" presName="parentText" presStyleLbl="node1" presStyleIdx="1" presStyleCnt="4">
        <dgm:presLayoutVars>
          <dgm:chMax val="0"/>
          <dgm:bulletEnabled val="1"/>
        </dgm:presLayoutVars>
      </dgm:prSet>
      <dgm:spPr/>
      <dgm:t>
        <a:bodyPr/>
        <a:lstStyle/>
        <a:p>
          <a:endParaRPr lang="en-GB"/>
        </a:p>
      </dgm:t>
    </dgm:pt>
    <dgm:pt modelId="{1B912745-99F3-470D-B1BA-BD64CF63AC18}" type="pres">
      <dgm:prSet presAssocID="{0F9E82D3-E3EF-4A6C-8650-044F4CF17EE3}" presName="negativeSpace" presStyleCnt="0"/>
      <dgm:spPr/>
    </dgm:pt>
    <dgm:pt modelId="{7255BD61-8897-48FB-81D0-C137A67A4C04}" type="pres">
      <dgm:prSet presAssocID="{0F9E82D3-E3EF-4A6C-8650-044F4CF17EE3}" presName="childText" presStyleLbl="conFgAcc1" presStyleIdx="1" presStyleCnt="4">
        <dgm:presLayoutVars>
          <dgm:bulletEnabled val="1"/>
        </dgm:presLayoutVars>
      </dgm:prSet>
      <dgm:spPr/>
    </dgm:pt>
    <dgm:pt modelId="{D7375384-1F9B-4C9B-8832-17B0F6E4F3E0}" type="pres">
      <dgm:prSet presAssocID="{260D3197-05DC-4780-8AB5-B10D5F1EE868}" presName="spaceBetweenRectangles" presStyleCnt="0"/>
      <dgm:spPr/>
    </dgm:pt>
    <dgm:pt modelId="{285A2A64-BA99-4B60-9381-303E0F5637CF}" type="pres">
      <dgm:prSet presAssocID="{094AAFB8-FADF-4798-BC50-06EAFE260230}" presName="parentLin" presStyleCnt="0"/>
      <dgm:spPr/>
    </dgm:pt>
    <dgm:pt modelId="{8063DD4F-0D31-4DEA-B330-EB0E9D3CE15D}" type="pres">
      <dgm:prSet presAssocID="{094AAFB8-FADF-4798-BC50-06EAFE260230}" presName="parentLeftMargin" presStyleLbl="node1" presStyleIdx="1" presStyleCnt="4"/>
      <dgm:spPr/>
      <dgm:t>
        <a:bodyPr/>
        <a:lstStyle/>
        <a:p>
          <a:endParaRPr lang="en-GB"/>
        </a:p>
      </dgm:t>
    </dgm:pt>
    <dgm:pt modelId="{7B829F06-8D5D-44DC-960E-FAED4E38B8C1}" type="pres">
      <dgm:prSet presAssocID="{094AAFB8-FADF-4798-BC50-06EAFE260230}" presName="parentText" presStyleLbl="node1" presStyleIdx="2" presStyleCnt="4">
        <dgm:presLayoutVars>
          <dgm:chMax val="0"/>
          <dgm:bulletEnabled val="1"/>
        </dgm:presLayoutVars>
      </dgm:prSet>
      <dgm:spPr/>
      <dgm:t>
        <a:bodyPr/>
        <a:lstStyle/>
        <a:p>
          <a:endParaRPr lang="en-GB"/>
        </a:p>
      </dgm:t>
    </dgm:pt>
    <dgm:pt modelId="{6F71C047-BC4B-40DB-A03F-5F7AADC2AB43}" type="pres">
      <dgm:prSet presAssocID="{094AAFB8-FADF-4798-BC50-06EAFE260230}" presName="negativeSpace" presStyleCnt="0"/>
      <dgm:spPr/>
    </dgm:pt>
    <dgm:pt modelId="{4FE3D74C-D833-41FB-9598-D42945DA30DC}" type="pres">
      <dgm:prSet presAssocID="{094AAFB8-FADF-4798-BC50-06EAFE260230}" presName="childText" presStyleLbl="conFgAcc1" presStyleIdx="2" presStyleCnt="4">
        <dgm:presLayoutVars>
          <dgm:bulletEnabled val="1"/>
        </dgm:presLayoutVars>
      </dgm:prSet>
      <dgm:spPr/>
    </dgm:pt>
    <dgm:pt modelId="{BF52EB28-1C5D-4BA3-90F8-1A7E50B05EEF}" type="pres">
      <dgm:prSet presAssocID="{C2C2C0A7-2379-4987-9804-6E57C8604919}" presName="spaceBetweenRectangles" presStyleCnt="0"/>
      <dgm:spPr/>
    </dgm:pt>
    <dgm:pt modelId="{241266E4-5330-4BAA-A7C1-2BE12AF93E38}" type="pres">
      <dgm:prSet presAssocID="{F9799D07-CAC7-4916-B17B-A4967BB8C5B1}" presName="parentLin" presStyleCnt="0"/>
      <dgm:spPr/>
    </dgm:pt>
    <dgm:pt modelId="{D54C04A3-2CA4-4A62-8CED-9E8D4C24F784}" type="pres">
      <dgm:prSet presAssocID="{F9799D07-CAC7-4916-B17B-A4967BB8C5B1}" presName="parentLeftMargin" presStyleLbl="node1" presStyleIdx="2" presStyleCnt="4"/>
      <dgm:spPr/>
      <dgm:t>
        <a:bodyPr/>
        <a:lstStyle/>
        <a:p>
          <a:endParaRPr lang="en-GB"/>
        </a:p>
      </dgm:t>
    </dgm:pt>
    <dgm:pt modelId="{837EB469-0E18-4F2B-8C0F-44DE4F736F34}" type="pres">
      <dgm:prSet presAssocID="{F9799D07-CAC7-4916-B17B-A4967BB8C5B1}" presName="parentText" presStyleLbl="node1" presStyleIdx="3" presStyleCnt="4">
        <dgm:presLayoutVars>
          <dgm:chMax val="0"/>
          <dgm:bulletEnabled val="1"/>
        </dgm:presLayoutVars>
      </dgm:prSet>
      <dgm:spPr/>
      <dgm:t>
        <a:bodyPr/>
        <a:lstStyle/>
        <a:p>
          <a:endParaRPr lang="en-GB"/>
        </a:p>
      </dgm:t>
    </dgm:pt>
    <dgm:pt modelId="{79693CFB-8050-49F1-872B-CB4A2A6562F1}" type="pres">
      <dgm:prSet presAssocID="{F9799D07-CAC7-4916-B17B-A4967BB8C5B1}" presName="negativeSpace" presStyleCnt="0"/>
      <dgm:spPr/>
    </dgm:pt>
    <dgm:pt modelId="{D00A8892-2F52-44FD-A737-E7C995AF606E}" type="pres">
      <dgm:prSet presAssocID="{F9799D07-CAC7-4916-B17B-A4967BB8C5B1}" presName="childText" presStyleLbl="conFgAcc1" presStyleIdx="3" presStyleCnt="4">
        <dgm:presLayoutVars>
          <dgm:bulletEnabled val="1"/>
        </dgm:presLayoutVars>
      </dgm:prSet>
      <dgm:spPr/>
    </dgm:pt>
  </dgm:ptLst>
  <dgm:cxnLst>
    <dgm:cxn modelId="{156BEC15-C036-4F8F-A0E5-F427F5ABD184}" srcId="{62B9F11F-9DAE-40C0-96B1-4C899C5909E8}" destId="{F9799D07-CAC7-4916-B17B-A4967BB8C5B1}" srcOrd="3" destOrd="0" parTransId="{511DBA93-38BD-4198-A013-5E7AC1430419}" sibTransId="{C2A40F25-7DAA-4686-9DCC-0EFA176245B3}"/>
    <dgm:cxn modelId="{92AB75D5-2E6C-4A9C-BFC5-4F82453DFDD6}" type="presOf" srcId="{7CB9B0F4-FE61-4587-A3C3-CC81C303563E}" destId="{762422F3-266F-4CDD-8620-2F74CB8DC6FA}" srcOrd="0" destOrd="0" presId="urn:microsoft.com/office/officeart/2005/8/layout/list1"/>
    <dgm:cxn modelId="{73E407CF-728D-421D-92D9-A2ACFA277DBA}" type="presOf" srcId="{F9799D07-CAC7-4916-B17B-A4967BB8C5B1}" destId="{D54C04A3-2CA4-4A62-8CED-9E8D4C24F784}" srcOrd="0" destOrd="0" presId="urn:microsoft.com/office/officeart/2005/8/layout/list1"/>
    <dgm:cxn modelId="{80F6C8A0-190A-4CC7-BD47-09ECBC801191}" type="presOf" srcId="{7CB9B0F4-FE61-4587-A3C3-CC81C303563E}" destId="{F7CA2E2D-C5C0-4793-9401-62CC474EAACA}" srcOrd="1" destOrd="0" presId="urn:microsoft.com/office/officeart/2005/8/layout/list1"/>
    <dgm:cxn modelId="{1BB092C3-E9EC-4B16-B1C3-0DF7017053AC}" type="presOf" srcId="{094AAFB8-FADF-4798-BC50-06EAFE260230}" destId="{8063DD4F-0D31-4DEA-B330-EB0E9D3CE15D}" srcOrd="0" destOrd="0" presId="urn:microsoft.com/office/officeart/2005/8/layout/list1"/>
    <dgm:cxn modelId="{7529EA98-80EE-4879-B286-2271FB312A8F}" srcId="{62B9F11F-9DAE-40C0-96B1-4C899C5909E8}" destId="{094AAFB8-FADF-4798-BC50-06EAFE260230}" srcOrd="2" destOrd="0" parTransId="{4C34B980-A613-479D-9899-4A74351DB203}" sibTransId="{C2C2C0A7-2379-4987-9804-6E57C8604919}"/>
    <dgm:cxn modelId="{DE3C3302-D4AA-4DDA-83B2-12EC8201FF7C}" type="presOf" srcId="{0F9E82D3-E3EF-4A6C-8650-044F4CF17EE3}" destId="{ADB850B5-9E5C-49DF-BBA3-8C53AA8A185A}" srcOrd="0" destOrd="0" presId="urn:microsoft.com/office/officeart/2005/8/layout/list1"/>
    <dgm:cxn modelId="{7BCC2928-53B0-40DD-974D-C4C74317E20A}" type="presOf" srcId="{0F9E82D3-E3EF-4A6C-8650-044F4CF17EE3}" destId="{225F58F9-E186-4AEC-9B11-C2E6E0703475}" srcOrd="1" destOrd="0" presId="urn:microsoft.com/office/officeart/2005/8/layout/list1"/>
    <dgm:cxn modelId="{49AC2723-6455-4267-B2F8-B69EDF6AB873}" type="presOf" srcId="{F9799D07-CAC7-4916-B17B-A4967BB8C5B1}" destId="{837EB469-0E18-4F2B-8C0F-44DE4F736F34}" srcOrd="1" destOrd="0" presId="urn:microsoft.com/office/officeart/2005/8/layout/list1"/>
    <dgm:cxn modelId="{3A5838F4-0AE6-404A-BE28-F149DCE05B7E}" srcId="{62B9F11F-9DAE-40C0-96B1-4C899C5909E8}" destId="{0F9E82D3-E3EF-4A6C-8650-044F4CF17EE3}" srcOrd="1" destOrd="0" parTransId="{37B378FA-D059-4273-8CE7-F9044EF047E9}" sibTransId="{260D3197-05DC-4780-8AB5-B10D5F1EE868}"/>
    <dgm:cxn modelId="{376D6216-507F-40D2-A459-108C949441AB}" type="presOf" srcId="{62B9F11F-9DAE-40C0-96B1-4C899C5909E8}" destId="{F70C5A85-C194-43F2-9CBA-1975A659786C}" srcOrd="0" destOrd="0" presId="urn:microsoft.com/office/officeart/2005/8/layout/list1"/>
    <dgm:cxn modelId="{7123BE9E-5AF3-4702-A22A-4B8D79A4BE27}" srcId="{62B9F11F-9DAE-40C0-96B1-4C899C5909E8}" destId="{7CB9B0F4-FE61-4587-A3C3-CC81C303563E}" srcOrd="0" destOrd="0" parTransId="{90BF81B2-3BE7-4655-A539-6A7DBA7C0F27}" sibTransId="{6904059F-0B17-47E9-A29D-C06244760F8A}"/>
    <dgm:cxn modelId="{1B5A99FD-3E41-4BDF-A62A-718401DDE4B3}" type="presOf" srcId="{094AAFB8-FADF-4798-BC50-06EAFE260230}" destId="{7B829F06-8D5D-44DC-960E-FAED4E38B8C1}" srcOrd="1" destOrd="0" presId="urn:microsoft.com/office/officeart/2005/8/layout/list1"/>
    <dgm:cxn modelId="{C01B0B80-3B30-4F86-8855-14C4120D314F}" type="presParOf" srcId="{F70C5A85-C194-43F2-9CBA-1975A659786C}" destId="{D74C1322-879C-4B4F-8F1D-481C3ACAFB49}" srcOrd="0" destOrd="0" presId="urn:microsoft.com/office/officeart/2005/8/layout/list1"/>
    <dgm:cxn modelId="{42D6F550-248A-4DBD-9316-38AA438ADC73}" type="presParOf" srcId="{D74C1322-879C-4B4F-8F1D-481C3ACAFB49}" destId="{762422F3-266F-4CDD-8620-2F74CB8DC6FA}" srcOrd="0" destOrd="0" presId="urn:microsoft.com/office/officeart/2005/8/layout/list1"/>
    <dgm:cxn modelId="{49C0B4A4-074D-4072-8DA1-6C02EAC20B6E}" type="presParOf" srcId="{D74C1322-879C-4B4F-8F1D-481C3ACAFB49}" destId="{F7CA2E2D-C5C0-4793-9401-62CC474EAACA}" srcOrd="1" destOrd="0" presId="urn:microsoft.com/office/officeart/2005/8/layout/list1"/>
    <dgm:cxn modelId="{3B45220B-D796-4F24-A1EC-BDEBC8894BC0}" type="presParOf" srcId="{F70C5A85-C194-43F2-9CBA-1975A659786C}" destId="{B17D0AE8-E6DA-4299-8913-D9CC307FD51C}" srcOrd="1" destOrd="0" presId="urn:microsoft.com/office/officeart/2005/8/layout/list1"/>
    <dgm:cxn modelId="{7040D587-F7D7-45CD-AA95-C12825A45817}" type="presParOf" srcId="{F70C5A85-C194-43F2-9CBA-1975A659786C}" destId="{4F8C37E1-2014-4CD3-8975-4D2AD2E053F3}" srcOrd="2" destOrd="0" presId="urn:microsoft.com/office/officeart/2005/8/layout/list1"/>
    <dgm:cxn modelId="{79A64F7B-55C2-4715-9E95-38ACDCCF6C1B}" type="presParOf" srcId="{F70C5A85-C194-43F2-9CBA-1975A659786C}" destId="{DB8AEE8B-540E-48A3-B304-046C824779F7}" srcOrd="3" destOrd="0" presId="urn:microsoft.com/office/officeart/2005/8/layout/list1"/>
    <dgm:cxn modelId="{C416D810-BA5F-4EE0-8A20-9A22451C27DE}" type="presParOf" srcId="{F70C5A85-C194-43F2-9CBA-1975A659786C}" destId="{17D86F09-97D4-4E8C-B253-1B513A25A749}" srcOrd="4" destOrd="0" presId="urn:microsoft.com/office/officeart/2005/8/layout/list1"/>
    <dgm:cxn modelId="{C60AD2B0-CC97-4BD0-A32B-D011493FD8EF}" type="presParOf" srcId="{17D86F09-97D4-4E8C-B253-1B513A25A749}" destId="{ADB850B5-9E5C-49DF-BBA3-8C53AA8A185A}" srcOrd="0" destOrd="0" presId="urn:microsoft.com/office/officeart/2005/8/layout/list1"/>
    <dgm:cxn modelId="{A5B67E0D-9761-41DB-A965-C4ED3EECB78E}" type="presParOf" srcId="{17D86F09-97D4-4E8C-B253-1B513A25A749}" destId="{225F58F9-E186-4AEC-9B11-C2E6E0703475}" srcOrd="1" destOrd="0" presId="urn:microsoft.com/office/officeart/2005/8/layout/list1"/>
    <dgm:cxn modelId="{393D7206-7155-45EC-BD99-2D55E081C182}" type="presParOf" srcId="{F70C5A85-C194-43F2-9CBA-1975A659786C}" destId="{1B912745-99F3-470D-B1BA-BD64CF63AC18}" srcOrd="5" destOrd="0" presId="urn:microsoft.com/office/officeart/2005/8/layout/list1"/>
    <dgm:cxn modelId="{CFD7B603-D9A7-4356-9515-DCAEEEC06533}" type="presParOf" srcId="{F70C5A85-C194-43F2-9CBA-1975A659786C}" destId="{7255BD61-8897-48FB-81D0-C137A67A4C04}" srcOrd="6" destOrd="0" presId="urn:microsoft.com/office/officeart/2005/8/layout/list1"/>
    <dgm:cxn modelId="{9C6E3D51-45EB-4F06-A143-D78EC89C956D}" type="presParOf" srcId="{F70C5A85-C194-43F2-9CBA-1975A659786C}" destId="{D7375384-1F9B-4C9B-8832-17B0F6E4F3E0}" srcOrd="7" destOrd="0" presId="urn:microsoft.com/office/officeart/2005/8/layout/list1"/>
    <dgm:cxn modelId="{7A097F19-A0B3-4E70-A5B3-5375D12DA824}" type="presParOf" srcId="{F70C5A85-C194-43F2-9CBA-1975A659786C}" destId="{285A2A64-BA99-4B60-9381-303E0F5637CF}" srcOrd="8" destOrd="0" presId="urn:microsoft.com/office/officeart/2005/8/layout/list1"/>
    <dgm:cxn modelId="{075E3742-00A4-4822-BDEB-9DA6AFBF1895}" type="presParOf" srcId="{285A2A64-BA99-4B60-9381-303E0F5637CF}" destId="{8063DD4F-0D31-4DEA-B330-EB0E9D3CE15D}" srcOrd="0" destOrd="0" presId="urn:microsoft.com/office/officeart/2005/8/layout/list1"/>
    <dgm:cxn modelId="{BA98F50A-D0C2-4030-AD56-7609FB7F40EA}" type="presParOf" srcId="{285A2A64-BA99-4B60-9381-303E0F5637CF}" destId="{7B829F06-8D5D-44DC-960E-FAED4E38B8C1}" srcOrd="1" destOrd="0" presId="urn:microsoft.com/office/officeart/2005/8/layout/list1"/>
    <dgm:cxn modelId="{CADFE698-7102-4A1E-9129-71878E7D9833}" type="presParOf" srcId="{F70C5A85-C194-43F2-9CBA-1975A659786C}" destId="{6F71C047-BC4B-40DB-A03F-5F7AADC2AB43}" srcOrd="9" destOrd="0" presId="urn:microsoft.com/office/officeart/2005/8/layout/list1"/>
    <dgm:cxn modelId="{CB89CBF5-9C31-46BA-9B1F-246B55D46D4F}" type="presParOf" srcId="{F70C5A85-C194-43F2-9CBA-1975A659786C}" destId="{4FE3D74C-D833-41FB-9598-D42945DA30DC}" srcOrd="10" destOrd="0" presId="urn:microsoft.com/office/officeart/2005/8/layout/list1"/>
    <dgm:cxn modelId="{934E2F8B-1A3A-42D6-896B-BCC3E3AE1061}" type="presParOf" srcId="{F70C5A85-C194-43F2-9CBA-1975A659786C}" destId="{BF52EB28-1C5D-4BA3-90F8-1A7E50B05EEF}" srcOrd="11" destOrd="0" presId="urn:microsoft.com/office/officeart/2005/8/layout/list1"/>
    <dgm:cxn modelId="{D0368908-9643-4F2B-8696-4CA08605BAC2}" type="presParOf" srcId="{F70C5A85-C194-43F2-9CBA-1975A659786C}" destId="{241266E4-5330-4BAA-A7C1-2BE12AF93E38}" srcOrd="12" destOrd="0" presId="urn:microsoft.com/office/officeart/2005/8/layout/list1"/>
    <dgm:cxn modelId="{A681DB9D-3D13-4371-8544-E1B1E26DB6AB}" type="presParOf" srcId="{241266E4-5330-4BAA-A7C1-2BE12AF93E38}" destId="{D54C04A3-2CA4-4A62-8CED-9E8D4C24F784}" srcOrd="0" destOrd="0" presId="urn:microsoft.com/office/officeart/2005/8/layout/list1"/>
    <dgm:cxn modelId="{31DD0F6F-0FD9-4DE2-896F-242CB249F5ED}" type="presParOf" srcId="{241266E4-5330-4BAA-A7C1-2BE12AF93E38}" destId="{837EB469-0E18-4F2B-8C0F-44DE4F736F34}" srcOrd="1" destOrd="0" presId="urn:microsoft.com/office/officeart/2005/8/layout/list1"/>
    <dgm:cxn modelId="{E6AEDFBD-F155-41D7-855C-27784FBE4CA7}" type="presParOf" srcId="{F70C5A85-C194-43F2-9CBA-1975A659786C}" destId="{79693CFB-8050-49F1-872B-CB4A2A6562F1}" srcOrd="13" destOrd="0" presId="urn:microsoft.com/office/officeart/2005/8/layout/list1"/>
    <dgm:cxn modelId="{C9DE7238-A9EC-407B-B1D5-D8133FEAA9EE}" type="presParOf" srcId="{F70C5A85-C194-43F2-9CBA-1975A659786C}" destId="{D00A8892-2F52-44FD-A737-E7C995AF606E}"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9276F3-3795-4A70-95EA-715B10DAFC0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IN"/>
        </a:p>
      </dgm:t>
    </dgm:pt>
    <dgm:pt modelId="{26EA8F6C-049D-464D-8327-2E6DF8ED2922}">
      <dgm:prSet phldrT="[Text]" phldr="1"/>
      <dgm:spPr/>
      <dgm:t>
        <a:bodyPr/>
        <a:lstStyle/>
        <a:p>
          <a:endParaRPr lang="en-IN"/>
        </a:p>
      </dgm:t>
    </dgm:pt>
    <dgm:pt modelId="{76907048-CFD5-40D1-913E-1F1BECFB9C9F}" type="parTrans" cxnId="{2239F674-693F-41D7-9714-73E779528C74}">
      <dgm:prSet/>
      <dgm:spPr/>
      <dgm:t>
        <a:bodyPr/>
        <a:lstStyle/>
        <a:p>
          <a:endParaRPr lang="en-IN"/>
        </a:p>
      </dgm:t>
    </dgm:pt>
    <dgm:pt modelId="{9F0773B2-2DF7-435B-A75B-7A25F5611DCA}" type="sibTrans" cxnId="{2239F674-693F-41D7-9714-73E779528C74}">
      <dgm:prSet/>
      <dgm:spPr/>
      <dgm:t>
        <a:bodyPr/>
        <a:lstStyle/>
        <a:p>
          <a:endParaRPr lang="en-IN"/>
        </a:p>
      </dgm:t>
    </dgm:pt>
    <dgm:pt modelId="{29852831-C2DF-4049-A683-92EAF0E2FCF8}">
      <dgm:prSet phldrT="[Text]" custT="1"/>
      <dgm:spPr/>
      <dgm:t>
        <a:bodyPr/>
        <a:lstStyle/>
        <a:p>
          <a:r>
            <a:rPr lang="en-IN" sz="2400" dirty="0"/>
            <a:t>Frame scientific/epidemiological terms</a:t>
          </a:r>
        </a:p>
      </dgm:t>
    </dgm:pt>
    <dgm:pt modelId="{3BC55BE2-79C0-4B8F-97F3-BE67F5AE055D}" type="parTrans" cxnId="{EC66AE27-BE75-4DEC-BC28-4D8F014F7AB6}">
      <dgm:prSet/>
      <dgm:spPr/>
      <dgm:t>
        <a:bodyPr/>
        <a:lstStyle/>
        <a:p>
          <a:endParaRPr lang="en-IN"/>
        </a:p>
      </dgm:t>
    </dgm:pt>
    <dgm:pt modelId="{E41C4A5F-9F5D-49D4-8E73-8916BC952E6E}" type="sibTrans" cxnId="{EC66AE27-BE75-4DEC-BC28-4D8F014F7AB6}">
      <dgm:prSet/>
      <dgm:spPr/>
      <dgm:t>
        <a:bodyPr/>
        <a:lstStyle/>
        <a:p>
          <a:endParaRPr lang="en-IN"/>
        </a:p>
      </dgm:t>
    </dgm:pt>
    <dgm:pt modelId="{B8E9B4D1-35B1-426C-B113-EE4F84AE7B7E}">
      <dgm:prSet phldrT="[Text]" phldr="1"/>
      <dgm:spPr/>
      <dgm:t>
        <a:bodyPr/>
        <a:lstStyle/>
        <a:p>
          <a:endParaRPr lang="en-IN"/>
        </a:p>
      </dgm:t>
    </dgm:pt>
    <dgm:pt modelId="{774E2ADC-68BF-4FED-B804-21BF10D729F3}" type="parTrans" cxnId="{96B1D678-724E-426F-871F-7952F23EAFC7}">
      <dgm:prSet/>
      <dgm:spPr/>
      <dgm:t>
        <a:bodyPr/>
        <a:lstStyle/>
        <a:p>
          <a:endParaRPr lang="en-IN"/>
        </a:p>
      </dgm:t>
    </dgm:pt>
    <dgm:pt modelId="{9306EFAB-E63D-4A19-918B-FB0B68076ED4}" type="sibTrans" cxnId="{96B1D678-724E-426F-871F-7952F23EAFC7}">
      <dgm:prSet/>
      <dgm:spPr/>
      <dgm:t>
        <a:bodyPr/>
        <a:lstStyle/>
        <a:p>
          <a:endParaRPr lang="en-IN"/>
        </a:p>
      </dgm:t>
    </dgm:pt>
    <dgm:pt modelId="{19AF1E6A-0D21-449E-80EC-5BB6FD3EB6A3}">
      <dgm:prSet phldrT="[Text]" custT="1"/>
      <dgm:spPr/>
      <dgm:t>
        <a:bodyPr/>
        <a:lstStyle/>
        <a:p>
          <a:r>
            <a:rPr lang="en-IN" sz="2400" dirty="0"/>
            <a:t>Take the question in a few limited axis</a:t>
          </a:r>
        </a:p>
      </dgm:t>
    </dgm:pt>
    <dgm:pt modelId="{804A2165-7341-484E-BD8F-9A1DE5F490FA}" type="parTrans" cxnId="{7EC32B86-49FC-4E67-9C8D-A4E625AE36FB}">
      <dgm:prSet/>
      <dgm:spPr/>
      <dgm:t>
        <a:bodyPr/>
        <a:lstStyle/>
        <a:p>
          <a:endParaRPr lang="en-IN"/>
        </a:p>
      </dgm:t>
    </dgm:pt>
    <dgm:pt modelId="{95EA1D6C-36F1-45E2-83DB-463EE3731DB0}" type="sibTrans" cxnId="{7EC32B86-49FC-4E67-9C8D-A4E625AE36FB}">
      <dgm:prSet/>
      <dgm:spPr/>
      <dgm:t>
        <a:bodyPr/>
        <a:lstStyle/>
        <a:p>
          <a:endParaRPr lang="en-IN"/>
        </a:p>
      </dgm:t>
    </dgm:pt>
    <dgm:pt modelId="{3A214038-B19B-4EB5-944F-5FD3DCB1C171}">
      <dgm:prSet phldrT="[Text]" phldr="1"/>
      <dgm:spPr/>
      <dgm:t>
        <a:bodyPr/>
        <a:lstStyle/>
        <a:p>
          <a:endParaRPr lang="en-IN"/>
        </a:p>
      </dgm:t>
    </dgm:pt>
    <dgm:pt modelId="{2A466574-E3CA-44E4-9798-0F4CBA379E22}" type="parTrans" cxnId="{AEDADCE5-7257-4BB2-B3E2-3AD2AE43F84D}">
      <dgm:prSet/>
      <dgm:spPr/>
      <dgm:t>
        <a:bodyPr/>
        <a:lstStyle/>
        <a:p>
          <a:endParaRPr lang="en-IN"/>
        </a:p>
      </dgm:t>
    </dgm:pt>
    <dgm:pt modelId="{C770D723-5782-4271-B4B5-BDA62AADB455}" type="sibTrans" cxnId="{AEDADCE5-7257-4BB2-B3E2-3AD2AE43F84D}">
      <dgm:prSet/>
      <dgm:spPr/>
      <dgm:t>
        <a:bodyPr/>
        <a:lstStyle/>
        <a:p>
          <a:endParaRPr lang="en-IN"/>
        </a:p>
      </dgm:t>
    </dgm:pt>
    <dgm:pt modelId="{427DADD2-71C4-4442-9B18-C43EF9087033}">
      <dgm:prSet phldrT="[Text]" custT="1"/>
      <dgm:spPr/>
      <dgm:t>
        <a:bodyPr/>
        <a:lstStyle/>
        <a:p>
          <a:r>
            <a:rPr lang="en-IN" sz="2400" dirty="0"/>
            <a:t>Write in scientific/epidemiological language</a:t>
          </a:r>
        </a:p>
      </dgm:t>
    </dgm:pt>
    <dgm:pt modelId="{624E7F85-7748-40F6-8154-08A099BDC947}" type="parTrans" cxnId="{F9919288-F470-4BDE-8AAD-CFFB5DF82A63}">
      <dgm:prSet/>
      <dgm:spPr/>
      <dgm:t>
        <a:bodyPr/>
        <a:lstStyle/>
        <a:p>
          <a:endParaRPr lang="en-IN"/>
        </a:p>
      </dgm:t>
    </dgm:pt>
    <dgm:pt modelId="{C6F82747-BB4C-44A9-A7B5-07E7101B2A9B}" type="sibTrans" cxnId="{F9919288-F470-4BDE-8AAD-CFFB5DF82A63}">
      <dgm:prSet/>
      <dgm:spPr/>
      <dgm:t>
        <a:bodyPr/>
        <a:lstStyle/>
        <a:p>
          <a:endParaRPr lang="en-IN"/>
        </a:p>
      </dgm:t>
    </dgm:pt>
    <dgm:pt modelId="{47A19FB7-9BAB-4BBE-A1C5-B9945BD58653}">
      <dgm:prSet phldrT="[Text]"/>
      <dgm:spPr/>
      <dgm:t>
        <a:bodyPr/>
        <a:lstStyle/>
        <a:p>
          <a:endParaRPr lang="en-IN" dirty="0"/>
        </a:p>
      </dgm:t>
    </dgm:pt>
    <dgm:pt modelId="{6FF6E111-F2AB-46BD-8C83-1989429E2F3C}" type="parTrans" cxnId="{0DD87062-C8EB-41F5-96DA-9DB230AA564B}">
      <dgm:prSet/>
      <dgm:spPr/>
      <dgm:t>
        <a:bodyPr/>
        <a:lstStyle/>
        <a:p>
          <a:endParaRPr lang="en-IN"/>
        </a:p>
      </dgm:t>
    </dgm:pt>
    <dgm:pt modelId="{BA052EAA-E8F0-4AB4-9AB5-17F292A43390}" type="sibTrans" cxnId="{0DD87062-C8EB-41F5-96DA-9DB230AA564B}">
      <dgm:prSet/>
      <dgm:spPr/>
      <dgm:t>
        <a:bodyPr/>
        <a:lstStyle/>
        <a:p>
          <a:endParaRPr lang="en-IN"/>
        </a:p>
      </dgm:t>
    </dgm:pt>
    <dgm:pt modelId="{174850B1-D8F9-4A21-981D-7AFDBB094F33}">
      <dgm:prSet custT="1"/>
      <dgm:spPr/>
      <dgm:t>
        <a:bodyPr/>
        <a:lstStyle/>
        <a:p>
          <a:r>
            <a:rPr lang="en-IN" sz="2400" dirty="0"/>
            <a:t>Make use of not more than one verb for each</a:t>
          </a:r>
        </a:p>
      </dgm:t>
    </dgm:pt>
    <dgm:pt modelId="{A75AFB6D-42D5-496C-954D-D9B5E7AC0FAA}" type="parTrans" cxnId="{A18711FB-8536-4A26-8767-89372C1A7027}">
      <dgm:prSet/>
      <dgm:spPr/>
      <dgm:t>
        <a:bodyPr/>
        <a:lstStyle/>
        <a:p>
          <a:endParaRPr lang="en-IN"/>
        </a:p>
      </dgm:t>
    </dgm:pt>
    <dgm:pt modelId="{52A53C23-C188-4C73-868F-B79C3DD7091C}" type="sibTrans" cxnId="{A18711FB-8536-4A26-8767-89372C1A7027}">
      <dgm:prSet/>
      <dgm:spPr/>
      <dgm:t>
        <a:bodyPr/>
        <a:lstStyle/>
        <a:p>
          <a:endParaRPr lang="en-IN"/>
        </a:p>
      </dgm:t>
    </dgm:pt>
    <dgm:pt modelId="{80F0AC6F-F4F8-4F67-ADE7-7E7FA1EF596F}">
      <dgm:prSet/>
      <dgm:spPr/>
      <dgm:t>
        <a:bodyPr/>
        <a:lstStyle/>
        <a:p>
          <a:endParaRPr lang="en-IN" dirty="0"/>
        </a:p>
      </dgm:t>
    </dgm:pt>
    <dgm:pt modelId="{8D8461E8-433F-41BF-94FA-DB524EC78887}" type="parTrans" cxnId="{C0B7D597-C887-47A8-9999-211BD891E58F}">
      <dgm:prSet/>
      <dgm:spPr/>
      <dgm:t>
        <a:bodyPr/>
        <a:lstStyle/>
        <a:p>
          <a:endParaRPr lang="en-IN"/>
        </a:p>
      </dgm:t>
    </dgm:pt>
    <dgm:pt modelId="{293B7E02-5296-4316-B752-16789DC9ED40}" type="sibTrans" cxnId="{C0B7D597-C887-47A8-9999-211BD891E58F}">
      <dgm:prSet/>
      <dgm:spPr/>
      <dgm:t>
        <a:bodyPr/>
        <a:lstStyle/>
        <a:p>
          <a:endParaRPr lang="en-IN"/>
        </a:p>
      </dgm:t>
    </dgm:pt>
    <dgm:pt modelId="{0200AA7D-AE52-4787-B9F0-CE311A2C9443}">
      <dgm:prSet custT="1"/>
      <dgm:spPr/>
      <dgm:t>
        <a:bodyPr/>
        <a:lstStyle/>
        <a:p>
          <a:r>
            <a:rPr lang="en-IN" sz="2400" dirty="0"/>
            <a:t>Sort as a primary and secondary</a:t>
          </a:r>
        </a:p>
      </dgm:t>
    </dgm:pt>
    <dgm:pt modelId="{2D73EC69-73B4-4631-8659-D2B1D66FA6F3}" type="parTrans" cxnId="{57CB6874-CE54-4A7F-8A0E-11B5B16A8149}">
      <dgm:prSet/>
      <dgm:spPr/>
      <dgm:t>
        <a:bodyPr/>
        <a:lstStyle/>
        <a:p>
          <a:endParaRPr lang="en-IN"/>
        </a:p>
      </dgm:t>
    </dgm:pt>
    <dgm:pt modelId="{2AFD9E0F-CAD4-4E6D-A2C2-D189127CFFB9}" type="sibTrans" cxnId="{57CB6874-CE54-4A7F-8A0E-11B5B16A8149}">
      <dgm:prSet/>
      <dgm:spPr/>
      <dgm:t>
        <a:bodyPr/>
        <a:lstStyle/>
        <a:p>
          <a:endParaRPr lang="en-IN"/>
        </a:p>
      </dgm:t>
    </dgm:pt>
    <dgm:pt modelId="{53FC6354-AF09-4A38-BD72-70964B530170}">
      <dgm:prSet/>
      <dgm:spPr/>
      <dgm:t>
        <a:bodyPr/>
        <a:lstStyle/>
        <a:p>
          <a:endParaRPr lang="en-IN" dirty="0"/>
        </a:p>
      </dgm:t>
    </dgm:pt>
    <dgm:pt modelId="{92245859-DC1C-4C25-A005-DB1D522D14B3}" type="parTrans" cxnId="{9300B94C-1E28-4A96-9C05-21D9417837D4}">
      <dgm:prSet/>
      <dgm:spPr/>
      <dgm:t>
        <a:bodyPr/>
        <a:lstStyle/>
        <a:p>
          <a:endParaRPr lang="en-IN"/>
        </a:p>
      </dgm:t>
    </dgm:pt>
    <dgm:pt modelId="{3CA77BAE-B8B8-4C18-A552-64508F0CE965}" type="sibTrans" cxnId="{9300B94C-1E28-4A96-9C05-21D9417837D4}">
      <dgm:prSet/>
      <dgm:spPr/>
      <dgm:t>
        <a:bodyPr/>
        <a:lstStyle/>
        <a:p>
          <a:endParaRPr lang="en-IN"/>
        </a:p>
      </dgm:t>
    </dgm:pt>
    <dgm:pt modelId="{C6E2AFE6-3DBD-4CCC-B028-026B51F466A5}">
      <dgm:prSet custT="1"/>
      <dgm:spPr/>
      <dgm:t>
        <a:bodyPr/>
        <a:lstStyle/>
        <a:p>
          <a:r>
            <a:rPr lang="en-IN" sz="2400" dirty="0"/>
            <a:t>Be clear about the type of question</a:t>
          </a:r>
        </a:p>
      </dgm:t>
    </dgm:pt>
    <dgm:pt modelId="{3F0455EA-6134-4529-B0C2-15A3EF709AF2}" type="parTrans" cxnId="{12A5BE44-8C30-4EF7-919E-C13976265403}">
      <dgm:prSet/>
      <dgm:spPr/>
      <dgm:t>
        <a:bodyPr/>
        <a:lstStyle/>
        <a:p>
          <a:endParaRPr lang="en-IN"/>
        </a:p>
      </dgm:t>
    </dgm:pt>
    <dgm:pt modelId="{AD48797E-4E65-4F55-B74D-1ACF88AA6698}" type="sibTrans" cxnId="{12A5BE44-8C30-4EF7-919E-C13976265403}">
      <dgm:prSet/>
      <dgm:spPr/>
      <dgm:t>
        <a:bodyPr/>
        <a:lstStyle/>
        <a:p>
          <a:endParaRPr lang="en-IN"/>
        </a:p>
      </dgm:t>
    </dgm:pt>
    <dgm:pt modelId="{76EFD4A7-875C-41AE-ABE9-C977B0DD8A21}">
      <dgm:prSet custT="1"/>
      <dgm:spPr/>
      <dgm:t>
        <a:bodyPr/>
        <a:lstStyle/>
        <a:p>
          <a:r>
            <a:rPr lang="en-IN" sz="1600" dirty="0"/>
            <a:t> Descriptive questions – measuring hypothesis</a:t>
          </a:r>
          <a:endParaRPr lang="en-IN" sz="2400" dirty="0"/>
        </a:p>
      </dgm:t>
    </dgm:pt>
    <dgm:pt modelId="{7AE38352-A0B5-4457-AEF4-A490EDA3C072}" type="parTrans" cxnId="{6C085842-0C55-431B-90B5-4CD228B8C0BD}">
      <dgm:prSet/>
      <dgm:spPr/>
      <dgm:t>
        <a:bodyPr/>
        <a:lstStyle/>
        <a:p>
          <a:endParaRPr lang="en-IN"/>
        </a:p>
      </dgm:t>
    </dgm:pt>
    <dgm:pt modelId="{14CCDF6C-9668-4EDB-B052-6171FE0CBCE2}" type="sibTrans" cxnId="{6C085842-0C55-431B-90B5-4CD228B8C0BD}">
      <dgm:prSet/>
      <dgm:spPr/>
      <dgm:t>
        <a:bodyPr/>
        <a:lstStyle/>
        <a:p>
          <a:endParaRPr lang="en-IN"/>
        </a:p>
      </dgm:t>
    </dgm:pt>
    <dgm:pt modelId="{C7911550-875B-4062-A8D0-DA7BD60EAD06}">
      <dgm:prSet custT="1"/>
      <dgm:spPr/>
      <dgm:t>
        <a:bodyPr/>
        <a:lstStyle/>
        <a:p>
          <a:r>
            <a:rPr lang="en-IN" sz="1600" dirty="0"/>
            <a:t>  Analytical questions – Testing the hypothesis</a:t>
          </a:r>
          <a:endParaRPr lang="en-IN" sz="2400" dirty="0"/>
        </a:p>
      </dgm:t>
    </dgm:pt>
    <dgm:pt modelId="{D8526033-C784-49A9-BAB9-A35EFC9134DE}" type="parTrans" cxnId="{A7233622-8703-49CB-9351-4F7497882E0D}">
      <dgm:prSet/>
      <dgm:spPr/>
      <dgm:t>
        <a:bodyPr/>
        <a:lstStyle/>
        <a:p>
          <a:endParaRPr lang="en-IN"/>
        </a:p>
      </dgm:t>
    </dgm:pt>
    <dgm:pt modelId="{50B31568-FADB-486D-B7B0-4B9973EFEA56}" type="sibTrans" cxnId="{A7233622-8703-49CB-9351-4F7497882E0D}">
      <dgm:prSet/>
      <dgm:spPr/>
      <dgm:t>
        <a:bodyPr/>
        <a:lstStyle/>
        <a:p>
          <a:endParaRPr lang="en-IN"/>
        </a:p>
      </dgm:t>
    </dgm:pt>
    <dgm:pt modelId="{6874A64E-88B2-4C02-ABB8-8B21D0712914}" type="pres">
      <dgm:prSet presAssocID="{099276F3-3795-4A70-95EA-715B10DAFC04}" presName="linearFlow" presStyleCnt="0">
        <dgm:presLayoutVars>
          <dgm:dir/>
          <dgm:animLvl val="lvl"/>
          <dgm:resizeHandles val="exact"/>
        </dgm:presLayoutVars>
      </dgm:prSet>
      <dgm:spPr/>
      <dgm:t>
        <a:bodyPr/>
        <a:lstStyle/>
        <a:p>
          <a:endParaRPr lang="en-GB"/>
        </a:p>
      </dgm:t>
    </dgm:pt>
    <dgm:pt modelId="{C85714A6-4B1A-4553-8E66-86CF3D2801E8}" type="pres">
      <dgm:prSet presAssocID="{26EA8F6C-049D-464D-8327-2E6DF8ED2922}" presName="composite" presStyleCnt="0"/>
      <dgm:spPr/>
    </dgm:pt>
    <dgm:pt modelId="{363FA474-01E6-46A2-9C66-C8817638DBAE}" type="pres">
      <dgm:prSet presAssocID="{26EA8F6C-049D-464D-8327-2E6DF8ED2922}" presName="parentText" presStyleLbl="alignNode1" presStyleIdx="0" presStyleCnt="6">
        <dgm:presLayoutVars>
          <dgm:chMax val="1"/>
          <dgm:bulletEnabled val="1"/>
        </dgm:presLayoutVars>
      </dgm:prSet>
      <dgm:spPr/>
      <dgm:t>
        <a:bodyPr/>
        <a:lstStyle/>
        <a:p>
          <a:endParaRPr lang="en-GB"/>
        </a:p>
      </dgm:t>
    </dgm:pt>
    <dgm:pt modelId="{0A6FA038-D200-4B06-8BDC-0A4BB130712E}" type="pres">
      <dgm:prSet presAssocID="{26EA8F6C-049D-464D-8327-2E6DF8ED2922}" presName="descendantText" presStyleLbl="alignAcc1" presStyleIdx="0" presStyleCnt="6">
        <dgm:presLayoutVars>
          <dgm:bulletEnabled val="1"/>
        </dgm:presLayoutVars>
      </dgm:prSet>
      <dgm:spPr/>
      <dgm:t>
        <a:bodyPr/>
        <a:lstStyle/>
        <a:p>
          <a:endParaRPr lang="en-GB"/>
        </a:p>
      </dgm:t>
    </dgm:pt>
    <dgm:pt modelId="{74A20F25-68DC-449D-A200-B6BB3CFC8906}" type="pres">
      <dgm:prSet presAssocID="{9F0773B2-2DF7-435B-A75B-7A25F5611DCA}" presName="sp" presStyleCnt="0"/>
      <dgm:spPr/>
    </dgm:pt>
    <dgm:pt modelId="{52ECCF7B-C6D8-4BF3-A2FE-15232B7A8C4D}" type="pres">
      <dgm:prSet presAssocID="{B8E9B4D1-35B1-426C-B113-EE4F84AE7B7E}" presName="composite" presStyleCnt="0"/>
      <dgm:spPr/>
    </dgm:pt>
    <dgm:pt modelId="{B44E641D-72DD-41F6-8766-6773CC4583B3}" type="pres">
      <dgm:prSet presAssocID="{B8E9B4D1-35B1-426C-B113-EE4F84AE7B7E}" presName="parentText" presStyleLbl="alignNode1" presStyleIdx="1" presStyleCnt="6">
        <dgm:presLayoutVars>
          <dgm:chMax val="1"/>
          <dgm:bulletEnabled val="1"/>
        </dgm:presLayoutVars>
      </dgm:prSet>
      <dgm:spPr/>
      <dgm:t>
        <a:bodyPr/>
        <a:lstStyle/>
        <a:p>
          <a:endParaRPr lang="en-GB"/>
        </a:p>
      </dgm:t>
    </dgm:pt>
    <dgm:pt modelId="{C0E4CD83-9679-4275-89F1-B3B98E6D6B99}" type="pres">
      <dgm:prSet presAssocID="{B8E9B4D1-35B1-426C-B113-EE4F84AE7B7E}" presName="descendantText" presStyleLbl="alignAcc1" presStyleIdx="1" presStyleCnt="6">
        <dgm:presLayoutVars>
          <dgm:bulletEnabled val="1"/>
        </dgm:presLayoutVars>
      </dgm:prSet>
      <dgm:spPr/>
      <dgm:t>
        <a:bodyPr/>
        <a:lstStyle/>
        <a:p>
          <a:endParaRPr lang="en-GB"/>
        </a:p>
      </dgm:t>
    </dgm:pt>
    <dgm:pt modelId="{019B7FE0-18CF-4DFF-90B5-DC29516B93B4}" type="pres">
      <dgm:prSet presAssocID="{9306EFAB-E63D-4A19-918B-FB0B68076ED4}" presName="sp" presStyleCnt="0"/>
      <dgm:spPr/>
    </dgm:pt>
    <dgm:pt modelId="{74A838E6-F370-461E-B31F-D922A2ACBF93}" type="pres">
      <dgm:prSet presAssocID="{3A214038-B19B-4EB5-944F-5FD3DCB1C171}" presName="composite" presStyleCnt="0"/>
      <dgm:spPr/>
    </dgm:pt>
    <dgm:pt modelId="{91AEBFAC-0918-4EE4-AA98-BC9C8262D8B4}" type="pres">
      <dgm:prSet presAssocID="{3A214038-B19B-4EB5-944F-5FD3DCB1C171}" presName="parentText" presStyleLbl="alignNode1" presStyleIdx="2" presStyleCnt="6">
        <dgm:presLayoutVars>
          <dgm:chMax val="1"/>
          <dgm:bulletEnabled val="1"/>
        </dgm:presLayoutVars>
      </dgm:prSet>
      <dgm:spPr/>
      <dgm:t>
        <a:bodyPr/>
        <a:lstStyle/>
        <a:p>
          <a:endParaRPr lang="en-GB"/>
        </a:p>
      </dgm:t>
    </dgm:pt>
    <dgm:pt modelId="{77688B50-184E-4F59-A424-87EE5CFC2864}" type="pres">
      <dgm:prSet presAssocID="{3A214038-B19B-4EB5-944F-5FD3DCB1C171}" presName="descendantText" presStyleLbl="alignAcc1" presStyleIdx="2" presStyleCnt="6">
        <dgm:presLayoutVars>
          <dgm:bulletEnabled val="1"/>
        </dgm:presLayoutVars>
      </dgm:prSet>
      <dgm:spPr/>
      <dgm:t>
        <a:bodyPr/>
        <a:lstStyle/>
        <a:p>
          <a:endParaRPr lang="en-GB"/>
        </a:p>
      </dgm:t>
    </dgm:pt>
    <dgm:pt modelId="{7D65B2A8-C664-4354-A923-DAB96FFB27F9}" type="pres">
      <dgm:prSet presAssocID="{C770D723-5782-4271-B4B5-BDA62AADB455}" presName="sp" presStyleCnt="0"/>
      <dgm:spPr/>
    </dgm:pt>
    <dgm:pt modelId="{76CEBF28-BD40-4E8B-9688-DF7520F157BE}" type="pres">
      <dgm:prSet presAssocID="{47A19FB7-9BAB-4BBE-A1C5-B9945BD58653}" presName="composite" presStyleCnt="0"/>
      <dgm:spPr/>
    </dgm:pt>
    <dgm:pt modelId="{3B2189C7-2C29-452F-B9E2-2596D592A47B}" type="pres">
      <dgm:prSet presAssocID="{47A19FB7-9BAB-4BBE-A1C5-B9945BD58653}" presName="parentText" presStyleLbl="alignNode1" presStyleIdx="3" presStyleCnt="6">
        <dgm:presLayoutVars>
          <dgm:chMax val="1"/>
          <dgm:bulletEnabled val="1"/>
        </dgm:presLayoutVars>
      </dgm:prSet>
      <dgm:spPr/>
      <dgm:t>
        <a:bodyPr/>
        <a:lstStyle/>
        <a:p>
          <a:endParaRPr lang="en-GB"/>
        </a:p>
      </dgm:t>
    </dgm:pt>
    <dgm:pt modelId="{7F79A278-A1FA-4A9C-A1D4-FBA38EA9B1FD}" type="pres">
      <dgm:prSet presAssocID="{47A19FB7-9BAB-4BBE-A1C5-B9945BD58653}" presName="descendantText" presStyleLbl="alignAcc1" presStyleIdx="3" presStyleCnt="6">
        <dgm:presLayoutVars>
          <dgm:bulletEnabled val="1"/>
        </dgm:presLayoutVars>
      </dgm:prSet>
      <dgm:spPr/>
      <dgm:t>
        <a:bodyPr/>
        <a:lstStyle/>
        <a:p>
          <a:endParaRPr lang="en-GB"/>
        </a:p>
      </dgm:t>
    </dgm:pt>
    <dgm:pt modelId="{344EFAB6-703D-4E77-9603-E49E41505307}" type="pres">
      <dgm:prSet presAssocID="{BA052EAA-E8F0-4AB4-9AB5-17F292A43390}" presName="sp" presStyleCnt="0"/>
      <dgm:spPr/>
    </dgm:pt>
    <dgm:pt modelId="{37091680-5F11-4D5D-9622-A78765EC7F9F}" type="pres">
      <dgm:prSet presAssocID="{80F0AC6F-F4F8-4F67-ADE7-7E7FA1EF596F}" presName="composite" presStyleCnt="0"/>
      <dgm:spPr/>
    </dgm:pt>
    <dgm:pt modelId="{49C07DB5-0967-4728-B514-50D3C3EAB6D9}" type="pres">
      <dgm:prSet presAssocID="{80F0AC6F-F4F8-4F67-ADE7-7E7FA1EF596F}" presName="parentText" presStyleLbl="alignNode1" presStyleIdx="4" presStyleCnt="6">
        <dgm:presLayoutVars>
          <dgm:chMax val="1"/>
          <dgm:bulletEnabled val="1"/>
        </dgm:presLayoutVars>
      </dgm:prSet>
      <dgm:spPr/>
      <dgm:t>
        <a:bodyPr/>
        <a:lstStyle/>
        <a:p>
          <a:endParaRPr lang="en-GB"/>
        </a:p>
      </dgm:t>
    </dgm:pt>
    <dgm:pt modelId="{5A56AC1E-7BDD-42B9-B645-35B8AD949BEA}" type="pres">
      <dgm:prSet presAssocID="{80F0AC6F-F4F8-4F67-ADE7-7E7FA1EF596F}" presName="descendantText" presStyleLbl="alignAcc1" presStyleIdx="4" presStyleCnt="6">
        <dgm:presLayoutVars>
          <dgm:bulletEnabled val="1"/>
        </dgm:presLayoutVars>
      </dgm:prSet>
      <dgm:spPr/>
      <dgm:t>
        <a:bodyPr/>
        <a:lstStyle/>
        <a:p>
          <a:endParaRPr lang="en-GB"/>
        </a:p>
      </dgm:t>
    </dgm:pt>
    <dgm:pt modelId="{25FCB04B-A9AA-4524-939C-BDA3BD5A85F5}" type="pres">
      <dgm:prSet presAssocID="{293B7E02-5296-4316-B752-16789DC9ED40}" presName="sp" presStyleCnt="0"/>
      <dgm:spPr/>
    </dgm:pt>
    <dgm:pt modelId="{18FE0952-B9CA-4D1F-BEF0-A8DC67E8C38E}" type="pres">
      <dgm:prSet presAssocID="{53FC6354-AF09-4A38-BD72-70964B530170}" presName="composite" presStyleCnt="0"/>
      <dgm:spPr/>
    </dgm:pt>
    <dgm:pt modelId="{BE83A336-137C-4BA8-9050-98063577B3F3}" type="pres">
      <dgm:prSet presAssocID="{53FC6354-AF09-4A38-BD72-70964B530170}" presName="parentText" presStyleLbl="alignNode1" presStyleIdx="5" presStyleCnt="6">
        <dgm:presLayoutVars>
          <dgm:chMax val="1"/>
          <dgm:bulletEnabled val="1"/>
        </dgm:presLayoutVars>
      </dgm:prSet>
      <dgm:spPr/>
      <dgm:t>
        <a:bodyPr/>
        <a:lstStyle/>
        <a:p>
          <a:endParaRPr lang="en-GB"/>
        </a:p>
      </dgm:t>
    </dgm:pt>
    <dgm:pt modelId="{CB086F5C-4DCB-4A9B-934D-646F2B72C52C}" type="pres">
      <dgm:prSet presAssocID="{53FC6354-AF09-4A38-BD72-70964B530170}" presName="descendantText" presStyleLbl="alignAcc1" presStyleIdx="5" presStyleCnt="6" custScaleY="144038">
        <dgm:presLayoutVars>
          <dgm:bulletEnabled val="1"/>
        </dgm:presLayoutVars>
      </dgm:prSet>
      <dgm:spPr/>
      <dgm:t>
        <a:bodyPr/>
        <a:lstStyle/>
        <a:p>
          <a:endParaRPr lang="en-GB"/>
        </a:p>
      </dgm:t>
    </dgm:pt>
  </dgm:ptLst>
  <dgm:cxnLst>
    <dgm:cxn modelId="{EC66AE27-BE75-4DEC-BC28-4D8F014F7AB6}" srcId="{26EA8F6C-049D-464D-8327-2E6DF8ED2922}" destId="{29852831-C2DF-4049-A683-92EAF0E2FCF8}" srcOrd="0" destOrd="0" parTransId="{3BC55BE2-79C0-4B8F-97F3-BE67F5AE055D}" sibTransId="{E41C4A5F-9F5D-49D4-8E73-8916BC952E6E}"/>
    <dgm:cxn modelId="{E47F2DE1-B8F2-405D-B74E-B8F4E22446DC}" type="presOf" srcId="{29852831-C2DF-4049-A683-92EAF0E2FCF8}" destId="{0A6FA038-D200-4B06-8BDC-0A4BB130712E}" srcOrd="0" destOrd="0" presId="urn:microsoft.com/office/officeart/2005/8/layout/chevron2"/>
    <dgm:cxn modelId="{A18711FB-8536-4A26-8767-89372C1A7027}" srcId="{47A19FB7-9BAB-4BBE-A1C5-B9945BD58653}" destId="{174850B1-D8F9-4A21-981D-7AFDBB094F33}" srcOrd="0" destOrd="0" parTransId="{A75AFB6D-42D5-496C-954D-D9B5E7AC0FAA}" sibTransId="{52A53C23-C188-4C73-868F-B79C3DD7091C}"/>
    <dgm:cxn modelId="{A7233622-8703-49CB-9351-4F7497882E0D}" srcId="{53FC6354-AF09-4A38-BD72-70964B530170}" destId="{C7911550-875B-4062-A8D0-DA7BD60EAD06}" srcOrd="2" destOrd="0" parTransId="{D8526033-C784-49A9-BAB9-A35EFC9134DE}" sibTransId="{50B31568-FADB-486D-B7B0-4B9973EFEA56}"/>
    <dgm:cxn modelId="{7EC32B86-49FC-4E67-9C8D-A4E625AE36FB}" srcId="{B8E9B4D1-35B1-426C-B113-EE4F84AE7B7E}" destId="{19AF1E6A-0D21-449E-80EC-5BB6FD3EB6A3}" srcOrd="0" destOrd="0" parTransId="{804A2165-7341-484E-BD8F-9A1DE5F490FA}" sibTransId="{95EA1D6C-36F1-45E2-83DB-463EE3731DB0}"/>
    <dgm:cxn modelId="{00EF66A0-8576-4A75-9304-E4FCA1EF2953}" type="presOf" srcId="{0200AA7D-AE52-4787-B9F0-CE311A2C9443}" destId="{5A56AC1E-7BDD-42B9-B645-35B8AD949BEA}" srcOrd="0" destOrd="0" presId="urn:microsoft.com/office/officeart/2005/8/layout/chevron2"/>
    <dgm:cxn modelId="{B0217FDD-8FE1-4B33-A202-A76012540DC0}" type="presOf" srcId="{427DADD2-71C4-4442-9B18-C43EF9087033}" destId="{77688B50-184E-4F59-A424-87EE5CFC2864}" srcOrd="0" destOrd="0" presId="urn:microsoft.com/office/officeart/2005/8/layout/chevron2"/>
    <dgm:cxn modelId="{9300B94C-1E28-4A96-9C05-21D9417837D4}" srcId="{099276F3-3795-4A70-95EA-715B10DAFC04}" destId="{53FC6354-AF09-4A38-BD72-70964B530170}" srcOrd="5" destOrd="0" parTransId="{92245859-DC1C-4C25-A005-DB1D522D14B3}" sibTransId="{3CA77BAE-B8B8-4C18-A552-64508F0CE965}"/>
    <dgm:cxn modelId="{837BF14B-700A-4CB3-B36C-3B861B82B95E}" type="presOf" srcId="{3A214038-B19B-4EB5-944F-5FD3DCB1C171}" destId="{91AEBFAC-0918-4EE4-AA98-BC9C8262D8B4}" srcOrd="0" destOrd="0" presId="urn:microsoft.com/office/officeart/2005/8/layout/chevron2"/>
    <dgm:cxn modelId="{2C99968F-4E90-48EA-AD66-1D22BEBAD4FC}" type="presOf" srcId="{174850B1-D8F9-4A21-981D-7AFDBB094F33}" destId="{7F79A278-A1FA-4A9C-A1D4-FBA38EA9B1FD}" srcOrd="0" destOrd="0" presId="urn:microsoft.com/office/officeart/2005/8/layout/chevron2"/>
    <dgm:cxn modelId="{57CB6874-CE54-4A7F-8A0E-11B5B16A8149}" srcId="{80F0AC6F-F4F8-4F67-ADE7-7E7FA1EF596F}" destId="{0200AA7D-AE52-4787-B9F0-CE311A2C9443}" srcOrd="0" destOrd="0" parTransId="{2D73EC69-73B4-4631-8659-D2B1D66FA6F3}" sibTransId="{2AFD9E0F-CAD4-4E6D-A2C2-D189127CFFB9}"/>
    <dgm:cxn modelId="{96B1D678-724E-426F-871F-7952F23EAFC7}" srcId="{099276F3-3795-4A70-95EA-715B10DAFC04}" destId="{B8E9B4D1-35B1-426C-B113-EE4F84AE7B7E}" srcOrd="1" destOrd="0" parTransId="{774E2ADC-68BF-4FED-B804-21BF10D729F3}" sibTransId="{9306EFAB-E63D-4A19-918B-FB0B68076ED4}"/>
    <dgm:cxn modelId="{3E5501F7-0DEA-4D6C-9E97-AB7107D84B8E}" type="presOf" srcId="{26EA8F6C-049D-464D-8327-2E6DF8ED2922}" destId="{363FA474-01E6-46A2-9C66-C8817638DBAE}" srcOrd="0" destOrd="0" presId="urn:microsoft.com/office/officeart/2005/8/layout/chevron2"/>
    <dgm:cxn modelId="{D08DC171-61AE-4A56-BDA0-42BDB1692C88}" type="presOf" srcId="{47A19FB7-9BAB-4BBE-A1C5-B9945BD58653}" destId="{3B2189C7-2C29-452F-B9E2-2596D592A47B}" srcOrd="0" destOrd="0" presId="urn:microsoft.com/office/officeart/2005/8/layout/chevron2"/>
    <dgm:cxn modelId="{0886FE62-A8AE-41EA-B194-8AC02D3EC8A2}" type="presOf" srcId="{76EFD4A7-875C-41AE-ABE9-C977B0DD8A21}" destId="{CB086F5C-4DCB-4A9B-934D-646F2B72C52C}" srcOrd="0" destOrd="1" presId="urn:microsoft.com/office/officeart/2005/8/layout/chevron2"/>
    <dgm:cxn modelId="{518B258E-5B1C-4805-89C3-AF63E873E823}" type="presOf" srcId="{C7911550-875B-4062-A8D0-DA7BD60EAD06}" destId="{CB086F5C-4DCB-4A9B-934D-646F2B72C52C}" srcOrd="0" destOrd="2" presId="urn:microsoft.com/office/officeart/2005/8/layout/chevron2"/>
    <dgm:cxn modelId="{E254C61E-E6A3-48B9-9329-0AC7FCF03F87}" type="presOf" srcId="{80F0AC6F-F4F8-4F67-ADE7-7E7FA1EF596F}" destId="{49C07DB5-0967-4728-B514-50D3C3EAB6D9}" srcOrd="0" destOrd="0" presId="urn:microsoft.com/office/officeart/2005/8/layout/chevron2"/>
    <dgm:cxn modelId="{AD1AAD62-0365-43D1-8432-FE24ED3BC91F}" type="presOf" srcId="{C6E2AFE6-3DBD-4CCC-B028-026B51F466A5}" destId="{CB086F5C-4DCB-4A9B-934D-646F2B72C52C}" srcOrd="0" destOrd="0" presId="urn:microsoft.com/office/officeart/2005/8/layout/chevron2"/>
    <dgm:cxn modelId="{EA2641FD-5038-4A8C-8C37-1A2C92B99358}" type="presOf" srcId="{53FC6354-AF09-4A38-BD72-70964B530170}" destId="{BE83A336-137C-4BA8-9050-98063577B3F3}" srcOrd="0" destOrd="0" presId="urn:microsoft.com/office/officeart/2005/8/layout/chevron2"/>
    <dgm:cxn modelId="{82AC958E-9DBC-4B1E-965D-94B45BD8D7CD}" type="presOf" srcId="{19AF1E6A-0D21-449E-80EC-5BB6FD3EB6A3}" destId="{C0E4CD83-9679-4275-89F1-B3B98E6D6B99}" srcOrd="0" destOrd="0" presId="urn:microsoft.com/office/officeart/2005/8/layout/chevron2"/>
    <dgm:cxn modelId="{C0B7D597-C887-47A8-9999-211BD891E58F}" srcId="{099276F3-3795-4A70-95EA-715B10DAFC04}" destId="{80F0AC6F-F4F8-4F67-ADE7-7E7FA1EF596F}" srcOrd="4" destOrd="0" parTransId="{8D8461E8-433F-41BF-94FA-DB524EC78887}" sibTransId="{293B7E02-5296-4316-B752-16789DC9ED40}"/>
    <dgm:cxn modelId="{12A5BE44-8C30-4EF7-919E-C13976265403}" srcId="{53FC6354-AF09-4A38-BD72-70964B530170}" destId="{C6E2AFE6-3DBD-4CCC-B028-026B51F466A5}" srcOrd="0" destOrd="0" parTransId="{3F0455EA-6134-4529-B0C2-15A3EF709AF2}" sibTransId="{AD48797E-4E65-4F55-B74D-1ACF88AA6698}"/>
    <dgm:cxn modelId="{A696FDB4-20BF-4D3A-A638-C848A44349A1}" type="presOf" srcId="{B8E9B4D1-35B1-426C-B113-EE4F84AE7B7E}" destId="{B44E641D-72DD-41F6-8766-6773CC4583B3}" srcOrd="0" destOrd="0" presId="urn:microsoft.com/office/officeart/2005/8/layout/chevron2"/>
    <dgm:cxn modelId="{F5BDB899-A119-4160-B7C2-295BF85ADC66}" type="presOf" srcId="{099276F3-3795-4A70-95EA-715B10DAFC04}" destId="{6874A64E-88B2-4C02-ABB8-8B21D0712914}" srcOrd="0" destOrd="0" presId="urn:microsoft.com/office/officeart/2005/8/layout/chevron2"/>
    <dgm:cxn modelId="{6C085842-0C55-431B-90B5-4CD228B8C0BD}" srcId="{53FC6354-AF09-4A38-BD72-70964B530170}" destId="{76EFD4A7-875C-41AE-ABE9-C977B0DD8A21}" srcOrd="1" destOrd="0" parTransId="{7AE38352-A0B5-4457-AEF4-A490EDA3C072}" sibTransId="{14CCDF6C-9668-4EDB-B052-6171FE0CBCE2}"/>
    <dgm:cxn modelId="{2239F674-693F-41D7-9714-73E779528C74}" srcId="{099276F3-3795-4A70-95EA-715B10DAFC04}" destId="{26EA8F6C-049D-464D-8327-2E6DF8ED2922}" srcOrd="0" destOrd="0" parTransId="{76907048-CFD5-40D1-913E-1F1BECFB9C9F}" sibTransId="{9F0773B2-2DF7-435B-A75B-7A25F5611DCA}"/>
    <dgm:cxn modelId="{AEDADCE5-7257-4BB2-B3E2-3AD2AE43F84D}" srcId="{099276F3-3795-4A70-95EA-715B10DAFC04}" destId="{3A214038-B19B-4EB5-944F-5FD3DCB1C171}" srcOrd="2" destOrd="0" parTransId="{2A466574-E3CA-44E4-9798-0F4CBA379E22}" sibTransId="{C770D723-5782-4271-B4B5-BDA62AADB455}"/>
    <dgm:cxn modelId="{F9919288-F470-4BDE-8AAD-CFFB5DF82A63}" srcId="{3A214038-B19B-4EB5-944F-5FD3DCB1C171}" destId="{427DADD2-71C4-4442-9B18-C43EF9087033}" srcOrd="0" destOrd="0" parTransId="{624E7F85-7748-40F6-8154-08A099BDC947}" sibTransId="{C6F82747-BB4C-44A9-A7B5-07E7101B2A9B}"/>
    <dgm:cxn modelId="{0DD87062-C8EB-41F5-96DA-9DB230AA564B}" srcId="{099276F3-3795-4A70-95EA-715B10DAFC04}" destId="{47A19FB7-9BAB-4BBE-A1C5-B9945BD58653}" srcOrd="3" destOrd="0" parTransId="{6FF6E111-F2AB-46BD-8C83-1989429E2F3C}" sibTransId="{BA052EAA-E8F0-4AB4-9AB5-17F292A43390}"/>
    <dgm:cxn modelId="{CD01A25F-B72B-4161-8068-0580A3EDBBD1}" type="presParOf" srcId="{6874A64E-88B2-4C02-ABB8-8B21D0712914}" destId="{C85714A6-4B1A-4553-8E66-86CF3D2801E8}" srcOrd="0" destOrd="0" presId="urn:microsoft.com/office/officeart/2005/8/layout/chevron2"/>
    <dgm:cxn modelId="{50373CEA-D564-4C0E-B5C6-E9EE89081971}" type="presParOf" srcId="{C85714A6-4B1A-4553-8E66-86CF3D2801E8}" destId="{363FA474-01E6-46A2-9C66-C8817638DBAE}" srcOrd="0" destOrd="0" presId="urn:microsoft.com/office/officeart/2005/8/layout/chevron2"/>
    <dgm:cxn modelId="{61855F23-613D-41A1-BB63-01A72C035866}" type="presParOf" srcId="{C85714A6-4B1A-4553-8E66-86CF3D2801E8}" destId="{0A6FA038-D200-4B06-8BDC-0A4BB130712E}" srcOrd="1" destOrd="0" presId="urn:microsoft.com/office/officeart/2005/8/layout/chevron2"/>
    <dgm:cxn modelId="{8FEF70EE-866C-4ABB-84F0-9763728AA22C}" type="presParOf" srcId="{6874A64E-88B2-4C02-ABB8-8B21D0712914}" destId="{74A20F25-68DC-449D-A200-B6BB3CFC8906}" srcOrd="1" destOrd="0" presId="urn:microsoft.com/office/officeart/2005/8/layout/chevron2"/>
    <dgm:cxn modelId="{173FCB3D-B5AB-4981-BD6F-830AE7052C49}" type="presParOf" srcId="{6874A64E-88B2-4C02-ABB8-8B21D0712914}" destId="{52ECCF7B-C6D8-4BF3-A2FE-15232B7A8C4D}" srcOrd="2" destOrd="0" presId="urn:microsoft.com/office/officeart/2005/8/layout/chevron2"/>
    <dgm:cxn modelId="{E01CBA41-63C0-4C68-A45F-00C4F34B4620}" type="presParOf" srcId="{52ECCF7B-C6D8-4BF3-A2FE-15232B7A8C4D}" destId="{B44E641D-72DD-41F6-8766-6773CC4583B3}" srcOrd="0" destOrd="0" presId="urn:microsoft.com/office/officeart/2005/8/layout/chevron2"/>
    <dgm:cxn modelId="{AE69B71C-70AF-4288-BCA6-BB1FBDAF3D44}" type="presParOf" srcId="{52ECCF7B-C6D8-4BF3-A2FE-15232B7A8C4D}" destId="{C0E4CD83-9679-4275-89F1-B3B98E6D6B99}" srcOrd="1" destOrd="0" presId="urn:microsoft.com/office/officeart/2005/8/layout/chevron2"/>
    <dgm:cxn modelId="{3CA14AEE-C7CE-46B7-A9F4-D23CB53FD850}" type="presParOf" srcId="{6874A64E-88B2-4C02-ABB8-8B21D0712914}" destId="{019B7FE0-18CF-4DFF-90B5-DC29516B93B4}" srcOrd="3" destOrd="0" presId="urn:microsoft.com/office/officeart/2005/8/layout/chevron2"/>
    <dgm:cxn modelId="{BC61D831-3068-4DC8-86F5-41DC83367273}" type="presParOf" srcId="{6874A64E-88B2-4C02-ABB8-8B21D0712914}" destId="{74A838E6-F370-461E-B31F-D922A2ACBF93}" srcOrd="4" destOrd="0" presId="urn:microsoft.com/office/officeart/2005/8/layout/chevron2"/>
    <dgm:cxn modelId="{1DD11889-6A77-4ABE-807C-8A7A3B64BE90}" type="presParOf" srcId="{74A838E6-F370-461E-B31F-D922A2ACBF93}" destId="{91AEBFAC-0918-4EE4-AA98-BC9C8262D8B4}" srcOrd="0" destOrd="0" presId="urn:microsoft.com/office/officeart/2005/8/layout/chevron2"/>
    <dgm:cxn modelId="{2F296567-DAD4-4E6F-ADE9-A03D245EA1FC}" type="presParOf" srcId="{74A838E6-F370-461E-B31F-D922A2ACBF93}" destId="{77688B50-184E-4F59-A424-87EE5CFC2864}" srcOrd="1" destOrd="0" presId="urn:microsoft.com/office/officeart/2005/8/layout/chevron2"/>
    <dgm:cxn modelId="{71E03DD2-C681-4FFA-B4BD-56F26EC6773C}" type="presParOf" srcId="{6874A64E-88B2-4C02-ABB8-8B21D0712914}" destId="{7D65B2A8-C664-4354-A923-DAB96FFB27F9}" srcOrd="5" destOrd="0" presId="urn:microsoft.com/office/officeart/2005/8/layout/chevron2"/>
    <dgm:cxn modelId="{9E0EA388-193C-42AD-A165-C4C3D07D4EB4}" type="presParOf" srcId="{6874A64E-88B2-4C02-ABB8-8B21D0712914}" destId="{76CEBF28-BD40-4E8B-9688-DF7520F157BE}" srcOrd="6" destOrd="0" presId="urn:microsoft.com/office/officeart/2005/8/layout/chevron2"/>
    <dgm:cxn modelId="{057DCB8E-51DC-4DFE-B9F4-BE8CDE9A5EB7}" type="presParOf" srcId="{76CEBF28-BD40-4E8B-9688-DF7520F157BE}" destId="{3B2189C7-2C29-452F-B9E2-2596D592A47B}" srcOrd="0" destOrd="0" presId="urn:microsoft.com/office/officeart/2005/8/layout/chevron2"/>
    <dgm:cxn modelId="{E14D094B-204D-4857-9564-44F47EFBF1BF}" type="presParOf" srcId="{76CEBF28-BD40-4E8B-9688-DF7520F157BE}" destId="{7F79A278-A1FA-4A9C-A1D4-FBA38EA9B1FD}" srcOrd="1" destOrd="0" presId="urn:microsoft.com/office/officeart/2005/8/layout/chevron2"/>
    <dgm:cxn modelId="{BCF4A6BE-1AEF-441E-B255-14575DFF7D76}" type="presParOf" srcId="{6874A64E-88B2-4C02-ABB8-8B21D0712914}" destId="{344EFAB6-703D-4E77-9603-E49E41505307}" srcOrd="7" destOrd="0" presId="urn:microsoft.com/office/officeart/2005/8/layout/chevron2"/>
    <dgm:cxn modelId="{FDB4E6C1-5020-410D-B4D9-71A376ADFFB5}" type="presParOf" srcId="{6874A64E-88B2-4C02-ABB8-8B21D0712914}" destId="{37091680-5F11-4D5D-9622-A78765EC7F9F}" srcOrd="8" destOrd="0" presId="urn:microsoft.com/office/officeart/2005/8/layout/chevron2"/>
    <dgm:cxn modelId="{500BE65C-3FB2-4EA6-89E8-F9C2902210E5}" type="presParOf" srcId="{37091680-5F11-4D5D-9622-A78765EC7F9F}" destId="{49C07DB5-0967-4728-B514-50D3C3EAB6D9}" srcOrd="0" destOrd="0" presId="urn:microsoft.com/office/officeart/2005/8/layout/chevron2"/>
    <dgm:cxn modelId="{C2387CE6-380C-46B8-8193-FC74BE4AB37F}" type="presParOf" srcId="{37091680-5F11-4D5D-9622-A78765EC7F9F}" destId="{5A56AC1E-7BDD-42B9-B645-35B8AD949BEA}" srcOrd="1" destOrd="0" presId="urn:microsoft.com/office/officeart/2005/8/layout/chevron2"/>
    <dgm:cxn modelId="{E63E7E2C-0E76-426E-82F5-955E1244AD18}" type="presParOf" srcId="{6874A64E-88B2-4C02-ABB8-8B21D0712914}" destId="{25FCB04B-A9AA-4524-939C-BDA3BD5A85F5}" srcOrd="9" destOrd="0" presId="urn:microsoft.com/office/officeart/2005/8/layout/chevron2"/>
    <dgm:cxn modelId="{A7BD5E3B-F97D-4508-90C5-E4BE005E8CC5}" type="presParOf" srcId="{6874A64E-88B2-4C02-ABB8-8B21D0712914}" destId="{18FE0952-B9CA-4D1F-BEF0-A8DC67E8C38E}" srcOrd="10" destOrd="0" presId="urn:microsoft.com/office/officeart/2005/8/layout/chevron2"/>
    <dgm:cxn modelId="{79C4BA4F-9EB1-42CF-97B8-189469ED16AB}" type="presParOf" srcId="{18FE0952-B9CA-4D1F-BEF0-A8DC67E8C38E}" destId="{BE83A336-137C-4BA8-9050-98063577B3F3}" srcOrd="0" destOrd="0" presId="urn:microsoft.com/office/officeart/2005/8/layout/chevron2"/>
    <dgm:cxn modelId="{ADE03045-643A-4A73-864E-E8C7DDA3E2E1}" type="presParOf" srcId="{18FE0952-B9CA-4D1F-BEF0-A8DC67E8C38E}" destId="{CB086F5C-4DCB-4A9B-934D-646F2B72C52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63E3FDE-61B0-4797-9798-45AF71AD90F0}" type="doc">
      <dgm:prSet loTypeId="urn:microsoft.com/office/officeart/2005/8/layout/default" loCatId="list" qsTypeId="urn:microsoft.com/office/officeart/2005/8/quickstyle/3d3" qsCatId="3D" csTypeId="urn:microsoft.com/office/officeart/2005/8/colors/accent6_2" csCatId="accent6" phldr="1"/>
      <dgm:spPr/>
      <dgm:t>
        <a:bodyPr/>
        <a:lstStyle/>
        <a:p>
          <a:endParaRPr lang="en-IN"/>
        </a:p>
      </dgm:t>
    </dgm:pt>
    <dgm:pt modelId="{0BE4B95B-8873-454E-8801-D0BCA9D604C1}">
      <dgm:prSet phldrT="[Text]"/>
      <dgm:spPr/>
      <dgm:t>
        <a:bodyPr/>
        <a:lstStyle/>
        <a:p>
          <a:r>
            <a:rPr lang="en-IN"/>
            <a:t>1. Define the study population</a:t>
          </a:r>
          <a:endParaRPr lang="en-IN" dirty="0"/>
        </a:p>
      </dgm:t>
    </dgm:pt>
    <dgm:pt modelId="{91D93836-A121-4AD2-87CE-A3823D8EF654}" type="parTrans" cxnId="{0B28E513-6AF5-41B6-A412-D3073DC0C6FA}">
      <dgm:prSet/>
      <dgm:spPr/>
      <dgm:t>
        <a:bodyPr/>
        <a:lstStyle/>
        <a:p>
          <a:endParaRPr lang="en-IN"/>
        </a:p>
      </dgm:t>
    </dgm:pt>
    <dgm:pt modelId="{C7B7A9A8-CAF9-4148-A228-8CEEDA359097}" type="sibTrans" cxnId="{0B28E513-6AF5-41B6-A412-D3073DC0C6FA}">
      <dgm:prSet/>
      <dgm:spPr/>
      <dgm:t>
        <a:bodyPr/>
        <a:lstStyle/>
        <a:p>
          <a:endParaRPr lang="en-IN"/>
        </a:p>
      </dgm:t>
    </dgm:pt>
    <dgm:pt modelId="{4EB0198A-9DB8-4068-AFAE-0F79AB97259A}">
      <dgm:prSet phldrT="[Text]"/>
      <dgm:spPr/>
      <dgm:t>
        <a:bodyPr/>
        <a:lstStyle/>
        <a:p>
          <a:r>
            <a:rPr lang="en-IN"/>
            <a:t>2. Give an operational definition for the disease under study</a:t>
          </a:r>
          <a:endParaRPr lang="en-IN" dirty="0"/>
        </a:p>
      </dgm:t>
    </dgm:pt>
    <dgm:pt modelId="{A2846D9B-5514-464C-B53D-050E4C6A1EE1}" type="parTrans" cxnId="{9593D060-5FC2-4D1C-8E54-C79F3DDE776A}">
      <dgm:prSet/>
      <dgm:spPr/>
      <dgm:t>
        <a:bodyPr/>
        <a:lstStyle/>
        <a:p>
          <a:endParaRPr lang="en-IN"/>
        </a:p>
      </dgm:t>
    </dgm:pt>
    <dgm:pt modelId="{8F3A2B4C-DF37-4FBE-83E7-A812910D9EB0}" type="sibTrans" cxnId="{9593D060-5FC2-4D1C-8E54-C79F3DDE776A}">
      <dgm:prSet/>
      <dgm:spPr/>
      <dgm:t>
        <a:bodyPr/>
        <a:lstStyle/>
        <a:p>
          <a:endParaRPr lang="en-IN"/>
        </a:p>
      </dgm:t>
    </dgm:pt>
    <dgm:pt modelId="{50A1C5A8-4D80-4822-9E26-1D15ADE1E915}">
      <dgm:prSet phldrT="[Text]"/>
      <dgm:spPr/>
      <dgm:t>
        <a:bodyPr/>
        <a:lstStyle/>
        <a:p>
          <a:r>
            <a:rPr lang="en-IN"/>
            <a:t>3. Describe the disease in terms of time/place/person </a:t>
          </a:r>
          <a:endParaRPr lang="en-IN" dirty="0"/>
        </a:p>
      </dgm:t>
    </dgm:pt>
    <dgm:pt modelId="{5CD302F9-88FB-4658-A07F-FF3735A5BA5E}" type="parTrans" cxnId="{AEA55C6D-0EA7-496C-8F4F-5BB7CFCE94E4}">
      <dgm:prSet/>
      <dgm:spPr/>
      <dgm:t>
        <a:bodyPr/>
        <a:lstStyle/>
        <a:p>
          <a:endParaRPr lang="en-IN"/>
        </a:p>
      </dgm:t>
    </dgm:pt>
    <dgm:pt modelId="{4B35EAFB-A1F9-49C1-B096-71EFBE4A9A39}" type="sibTrans" cxnId="{AEA55C6D-0EA7-496C-8F4F-5BB7CFCE94E4}">
      <dgm:prSet/>
      <dgm:spPr/>
      <dgm:t>
        <a:bodyPr/>
        <a:lstStyle/>
        <a:p>
          <a:endParaRPr lang="en-IN"/>
        </a:p>
      </dgm:t>
    </dgm:pt>
    <dgm:pt modelId="{948F553C-0104-4DD2-BD8B-8ECBE2C50837}">
      <dgm:prSet phldrT="[Text]"/>
      <dgm:spPr/>
      <dgm:t>
        <a:bodyPr/>
        <a:lstStyle/>
        <a:p>
          <a:r>
            <a:rPr lang="en-IN"/>
            <a:t>4. Measure the disease (Cross sectional/Longitudinal)</a:t>
          </a:r>
          <a:endParaRPr lang="en-IN" dirty="0"/>
        </a:p>
      </dgm:t>
    </dgm:pt>
    <dgm:pt modelId="{AFAE5922-77B7-4BEA-A531-29F0988F3E95}" type="parTrans" cxnId="{52B59DB0-BCCA-4F30-AD94-C00BD45CD8F0}">
      <dgm:prSet/>
      <dgm:spPr/>
      <dgm:t>
        <a:bodyPr/>
        <a:lstStyle/>
        <a:p>
          <a:endParaRPr lang="en-IN"/>
        </a:p>
      </dgm:t>
    </dgm:pt>
    <dgm:pt modelId="{3981BDC2-704A-4563-B5F4-273A1BC387C1}" type="sibTrans" cxnId="{52B59DB0-BCCA-4F30-AD94-C00BD45CD8F0}">
      <dgm:prSet/>
      <dgm:spPr/>
      <dgm:t>
        <a:bodyPr/>
        <a:lstStyle/>
        <a:p>
          <a:endParaRPr lang="en-IN"/>
        </a:p>
      </dgm:t>
    </dgm:pt>
    <dgm:pt modelId="{DCF3777A-C26B-4138-9815-2381AB81F05E}">
      <dgm:prSet phldrT="[Text]"/>
      <dgm:spPr/>
      <dgm:t>
        <a:bodyPr/>
        <a:lstStyle/>
        <a:p>
          <a:r>
            <a:rPr lang="en-IN" dirty="0"/>
            <a:t>5. Compare with known indices</a:t>
          </a:r>
        </a:p>
      </dgm:t>
    </dgm:pt>
    <dgm:pt modelId="{B3D3330C-FEAA-470F-A902-04E2F657F26C}" type="parTrans" cxnId="{DE9C7959-C205-4D16-BBA7-EE3195459E31}">
      <dgm:prSet/>
      <dgm:spPr/>
      <dgm:t>
        <a:bodyPr/>
        <a:lstStyle/>
        <a:p>
          <a:endParaRPr lang="en-IN"/>
        </a:p>
      </dgm:t>
    </dgm:pt>
    <dgm:pt modelId="{7EAC6855-F8E3-4255-8CCE-033F08AAED7A}" type="sibTrans" cxnId="{DE9C7959-C205-4D16-BBA7-EE3195459E31}">
      <dgm:prSet/>
      <dgm:spPr/>
      <dgm:t>
        <a:bodyPr/>
        <a:lstStyle/>
        <a:p>
          <a:endParaRPr lang="en-IN"/>
        </a:p>
      </dgm:t>
    </dgm:pt>
    <dgm:pt modelId="{DB95B13C-6719-4497-A4FD-3428E46EBBF2}">
      <dgm:prSet phldrT="[Text]"/>
      <dgm:spPr/>
      <dgm:t>
        <a:bodyPr/>
        <a:lstStyle/>
        <a:p>
          <a:r>
            <a:rPr lang="en-IN"/>
            <a:t>6. Generate hypothesis</a:t>
          </a:r>
          <a:endParaRPr lang="en-IN" dirty="0"/>
        </a:p>
      </dgm:t>
    </dgm:pt>
    <dgm:pt modelId="{BB825CF9-D809-4AD6-BD92-E82BEADF6FD6}" type="parTrans" cxnId="{7A743836-5F46-4652-BE1A-C9CFC6330255}">
      <dgm:prSet/>
      <dgm:spPr/>
      <dgm:t>
        <a:bodyPr/>
        <a:lstStyle/>
        <a:p>
          <a:endParaRPr lang="en-IN"/>
        </a:p>
      </dgm:t>
    </dgm:pt>
    <dgm:pt modelId="{9563D463-303F-4C61-8938-8C729FB2CCE3}" type="sibTrans" cxnId="{7A743836-5F46-4652-BE1A-C9CFC6330255}">
      <dgm:prSet/>
      <dgm:spPr/>
      <dgm:t>
        <a:bodyPr/>
        <a:lstStyle/>
        <a:p>
          <a:endParaRPr lang="en-IN"/>
        </a:p>
      </dgm:t>
    </dgm:pt>
    <dgm:pt modelId="{107FC7D0-B26E-438C-8A4B-05BAC6B2C102}" type="pres">
      <dgm:prSet presAssocID="{363E3FDE-61B0-4797-9798-45AF71AD90F0}" presName="diagram" presStyleCnt="0">
        <dgm:presLayoutVars>
          <dgm:dir/>
          <dgm:resizeHandles val="exact"/>
        </dgm:presLayoutVars>
      </dgm:prSet>
      <dgm:spPr/>
      <dgm:t>
        <a:bodyPr/>
        <a:lstStyle/>
        <a:p>
          <a:endParaRPr lang="en-GB"/>
        </a:p>
      </dgm:t>
    </dgm:pt>
    <dgm:pt modelId="{994FF343-29C5-4429-B090-5F90EAA51EF5}" type="pres">
      <dgm:prSet presAssocID="{0BE4B95B-8873-454E-8801-D0BCA9D604C1}" presName="node" presStyleLbl="node1" presStyleIdx="0" presStyleCnt="6">
        <dgm:presLayoutVars>
          <dgm:bulletEnabled val="1"/>
        </dgm:presLayoutVars>
      </dgm:prSet>
      <dgm:spPr/>
      <dgm:t>
        <a:bodyPr/>
        <a:lstStyle/>
        <a:p>
          <a:endParaRPr lang="en-GB"/>
        </a:p>
      </dgm:t>
    </dgm:pt>
    <dgm:pt modelId="{08383DB2-8066-459E-99F0-FFE569A1ADD4}" type="pres">
      <dgm:prSet presAssocID="{C7B7A9A8-CAF9-4148-A228-8CEEDA359097}" presName="sibTrans" presStyleCnt="0"/>
      <dgm:spPr/>
    </dgm:pt>
    <dgm:pt modelId="{DABFB622-4281-4BA2-A4D6-CD8EC205F5AB}" type="pres">
      <dgm:prSet presAssocID="{4EB0198A-9DB8-4068-AFAE-0F79AB97259A}" presName="node" presStyleLbl="node1" presStyleIdx="1" presStyleCnt="6">
        <dgm:presLayoutVars>
          <dgm:bulletEnabled val="1"/>
        </dgm:presLayoutVars>
      </dgm:prSet>
      <dgm:spPr/>
      <dgm:t>
        <a:bodyPr/>
        <a:lstStyle/>
        <a:p>
          <a:endParaRPr lang="en-GB"/>
        </a:p>
      </dgm:t>
    </dgm:pt>
    <dgm:pt modelId="{8757A62C-96F8-49B3-BA0F-2DA1AA477906}" type="pres">
      <dgm:prSet presAssocID="{8F3A2B4C-DF37-4FBE-83E7-A812910D9EB0}" presName="sibTrans" presStyleCnt="0"/>
      <dgm:spPr/>
    </dgm:pt>
    <dgm:pt modelId="{1C92C42F-226D-491D-9BA9-FF18FF1D119A}" type="pres">
      <dgm:prSet presAssocID="{50A1C5A8-4D80-4822-9E26-1D15ADE1E915}" presName="node" presStyleLbl="node1" presStyleIdx="2" presStyleCnt="6">
        <dgm:presLayoutVars>
          <dgm:bulletEnabled val="1"/>
        </dgm:presLayoutVars>
      </dgm:prSet>
      <dgm:spPr/>
      <dgm:t>
        <a:bodyPr/>
        <a:lstStyle/>
        <a:p>
          <a:endParaRPr lang="en-GB"/>
        </a:p>
      </dgm:t>
    </dgm:pt>
    <dgm:pt modelId="{09C2F2E4-F5B6-4E80-AFD5-069CBED1F222}" type="pres">
      <dgm:prSet presAssocID="{4B35EAFB-A1F9-49C1-B096-71EFBE4A9A39}" presName="sibTrans" presStyleCnt="0"/>
      <dgm:spPr/>
    </dgm:pt>
    <dgm:pt modelId="{6A23AE7F-770A-4DE8-A126-3A5F1C886595}" type="pres">
      <dgm:prSet presAssocID="{948F553C-0104-4DD2-BD8B-8ECBE2C50837}" presName="node" presStyleLbl="node1" presStyleIdx="3" presStyleCnt="6">
        <dgm:presLayoutVars>
          <dgm:bulletEnabled val="1"/>
        </dgm:presLayoutVars>
      </dgm:prSet>
      <dgm:spPr/>
      <dgm:t>
        <a:bodyPr/>
        <a:lstStyle/>
        <a:p>
          <a:endParaRPr lang="en-GB"/>
        </a:p>
      </dgm:t>
    </dgm:pt>
    <dgm:pt modelId="{4C0F35A0-122B-4524-BEEB-25628A111CF3}" type="pres">
      <dgm:prSet presAssocID="{3981BDC2-704A-4563-B5F4-273A1BC387C1}" presName="sibTrans" presStyleCnt="0"/>
      <dgm:spPr/>
    </dgm:pt>
    <dgm:pt modelId="{5BD0E97D-6081-42A0-A16B-AF98D5721883}" type="pres">
      <dgm:prSet presAssocID="{DCF3777A-C26B-4138-9815-2381AB81F05E}" presName="node" presStyleLbl="node1" presStyleIdx="4" presStyleCnt="6">
        <dgm:presLayoutVars>
          <dgm:bulletEnabled val="1"/>
        </dgm:presLayoutVars>
      </dgm:prSet>
      <dgm:spPr/>
      <dgm:t>
        <a:bodyPr/>
        <a:lstStyle/>
        <a:p>
          <a:endParaRPr lang="en-GB"/>
        </a:p>
      </dgm:t>
    </dgm:pt>
    <dgm:pt modelId="{B39B63E2-AE64-48AD-9DB6-86F1BD77FAC7}" type="pres">
      <dgm:prSet presAssocID="{7EAC6855-F8E3-4255-8CCE-033F08AAED7A}" presName="sibTrans" presStyleCnt="0"/>
      <dgm:spPr/>
    </dgm:pt>
    <dgm:pt modelId="{123EEE4C-15E3-4A5A-8E1A-344F3F7850F8}" type="pres">
      <dgm:prSet presAssocID="{DB95B13C-6719-4497-A4FD-3428E46EBBF2}" presName="node" presStyleLbl="node1" presStyleIdx="5" presStyleCnt="6">
        <dgm:presLayoutVars>
          <dgm:bulletEnabled val="1"/>
        </dgm:presLayoutVars>
      </dgm:prSet>
      <dgm:spPr/>
      <dgm:t>
        <a:bodyPr/>
        <a:lstStyle/>
        <a:p>
          <a:endParaRPr lang="en-GB"/>
        </a:p>
      </dgm:t>
    </dgm:pt>
  </dgm:ptLst>
  <dgm:cxnLst>
    <dgm:cxn modelId="{3BA9B274-0662-4836-983C-A3FDDAA0D51C}" type="presOf" srcId="{948F553C-0104-4DD2-BD8B-8ECBE2C50837}" destId="{6A23AE7F-770A-4DE8-A126-3A5F1C886595}" srcOrd="0" destOrd="0" presId="urn:microsoft.com/office/officeart/2005/8/layout/default"/>
    <dgm:cxn modelId="{AEA55C6D-0EA7-496C-8F4F-5BB7CFCE94E4}" srcId="{363E3FDE-61B0-4797-9798-45AF71AD90F0}" destId="{50A1C5A8-4D80-4822-9E26-1D15ADE1E915}" srcOrd="2" destOrd="0" parTransId="{5CD302F9-88FB-4658-A07F-FF3735A5BA5E}" sibTransId="{4B35EAFB-A1F9-49C1-B096-71EFBE4A9A39}"/>
    <dgm:cxn modelId="{24F28D04-098A-4662-98E8-21A71ABF3835}" type="presOf" srcId="{DB95B13C-6719-4497-A4FD-3428E46EBBF2}" destId="{123EEE4C-15E3-4A5A-8E1A-344F3F7850F8}" srcOrd="0" destOrd="0" presId="urn:microsoft.com/office/officeart/2005/8/layout/default"/>
    <dgm:cxn modelId="{52B59DB0-BCCA-4F30-AD94-C00BD45CD8F0}" srcId="{363E3FDE-61B0-4797-9798-45AF71AD90F0}" destId="{948F553C-0104-4DD2-BD8B-8ECBE2C50837}" srcOrd="3" destOrd="0" parTransId="{AFAE5922-77B7-4BEA-A531-29F0988F3E95}" sibTransId="{3981BDC2-704A-4563-B5F4-273A1BC387C1}"/>
    <dgm:cxn modelId="{0B28E513-6AF5-41B6-A412-D3073DC0C6FA}" srcId="{363E3FDE-61B0-4797-9798-45AF71AD90F0}" destId="{0BE4B95B-8873-454E-8801-D0BCA9D604C1}" srcOrd="0" destOrd="0" parTransId="{91D93836-A121-4AD2-87CE-A3823D8EF654}" sibTransId="{C7B7A9A8-CAF9-4148-A228-8CEEDA359097}"/>
    <dgm:cxn modelId="{6C26EB2A-4AE5-4737-AC51-F0468402F23F}" type="presOf" srcId="{4EB0198A-9DB8-4068-AFAE-0F79AB97259A}" destId="{DABFB622-4281-4BA2-A4D6-CD8EC205F5AB}" srcOrd="0" destOrd="0" presId="urn:microsoft.com/office/officeart/2005/8/layout/default"/>
    <dgm:cxn modelId="{9593D060-5FC2-4D1C-8E54-C79F3DDE776A}" srcId="{363E3FDE-61B0-4797-9798-45AF71AD90F0}" destId="{4EB0198A-9DB8-4068-AFAE-0F79AB97259A}" srcOrd="1" destOrd="0" parTransId="{A2846D9B-5514-464C-B53D-050E4C6A1EE1}" sibTransId="{8F3A2B4C-DF37-4FBE-83E7-A812910D9EB0}"/>
    <dgm:cxn modelId="{91A44AA2-F713-4729-9CDA-A246F9D2AFB5}" type="presOf" srcId="{DCF3777A-C26B-4138-9815-2381AB81F05E}" destId="{5BD0E97D-6081-42A0-A16B-AF98D5721883}" srcOrd="0" destOrd="0" presId="urn:microsoft.com/office/officeart/2005/8/layout/default"/>
    <dgm:cxn modelId="{DE9C7959-C205-4D16-BBA7-EE3195459E31}" srcId="{363E3FDE-61B0-4797-9798-45AF71AD90F0}" destId="{DCF3777A-C26B-4138-9815-2381AB81F05E}" srcOrd="4" destOrd="0" parTransId="{B3D3330C-FEAA-470F-A902-04E2F657F26C}" sibTransId="{7EAC6855-F8E3-4255-8CCE-033F08AAED7A}"/>
    <dgm:cxn modelId="{7A743836-5F46-4652-BE1A-C9CFC6330255}" srcId="{363E3FDE-61B0-4797-9798-45AF71AD90F0}" destId="{DB95B13C-6719-4497-A4FD-3428E46EBBF2}" srcOrd="5" destOrd="0" parTransId="{BB825CF9-D809-4AD6-BD92-E82BEADF6FD6}" sibTransId="{9563D463-303F-4C61-8938-8C729FB2CCE3}"/>
    <dgm:cxn modelId="{2F748DB9-ED67-4A95-830D-15D10D3E01A6}" type="presOf" srcId="{50A1C5A8-4D80-4822-9E26-1D15ADE1E915}" destId="{1C92C42F-226D-491D-9BA9-FF18FF1D119A}" srcOrd="0" destOrd="0" presId="urn:microsoft.com/office/officeart/2005/8/layout/default"/>
    <dgm:cxn modelId="{DD09C63B-2E6D-4E01-879D-5466276F14EC}" type="presOf" srcId="{363E3FDE-61B0-4797-9798-45AF71AD90F0}" destId="{107FC7D0-B26E-438C-8A4B-05BAC6B2C102}" srcOrd="0" destOrd="0" presId="urn:microsoft.com/office/officeart/2005/8/layout/default"/>
    <dgm:cxn modelId="{0CB9D5FA-8532-4B06-8C06-EC4E5F8E5F59}" type="presOf" srcId="{0BE4B95B-8873-454E-8801-D0BCA9D604C1}" destId="{994FF343-29C5-4429-B090-5F90EAA51EF5}" srcOrd="0" destOrd="0" presId="urn:microsoft.com/office/officeart/2005/8/layout/default"/>
    <dgm:cxn modelId="{E2EC9964-6B98-4E58-A36F-CC8D777853FC}" type="presParOf" srcId="{107FC7D0-B26E-438C-8A4B-05BAC6B2C102}" destId="{994FF343-29C5-4429-B090-5F90EAA51EF5}" srcOrd="0" destOrd="0" presId="urn:microsoft.com/office/officeart/2005/8/layout/default"/>
    <dgm:cxn modelId="{B21BCEE1-1308-41A8-A9F3-CC45906DBB57}" type="presParOf" srcId="{107FC7D0-B26E-438C-8A4B-05BAC6B2C102}" destId="{08383DB2-8066-459E-99F0-FFE569A1ADD4}" srcOrd="1" destOrd="0" presId="urn:microsoft.com/office/officeart/2005/8/layout/default"/>
    <dgm:cxn modelId="{0E6FBB76-512A-4368-8BA3-2E32E673AE5C}" type="presParOf" srcId="{107FC7D0-B26E-438C-8A4B-05BAC6B2C102}" destId="{DABFB622-4281-4BA2-A4D6-CD8EC205F5AB}" srcOrd="2" destOrd="0" presId="urn:microsoft.com/office/officeart/2005/8/layout/default"/>
    <dgm:cxn modelId="{8C03BDB7-8925-4836-B286-78E42E4BA4B2}" type="presParOf" srcId="{107FC7D0-B26E-438C-8A4B-05BAC6B2C102}" destId="{8757A62C-96F8-49B3-BA0F-2DA1AA477906}" srcOrd="3" destOrd="0" presId="urn:microsoft.com/office/officeart/2005/8/layout/default"/>
    <dgm:cxn modelId="{6EB68574-1121-4892-A63A-2680EFE21986}" type="presParOf" srcId="{107FC7D0-B26E-438C-8A4B-05BAC6B2C102}" destId="{1C92C42F-226D-491D-9BA9-FF18FF1D119A}" srcOrd="4" destOrd="0" presId="urn:microsoft.com/office/officeart/2005/8/layout/default"/>
    <dgm:cxn modelId="{E7985176-632A-4C6C-942A-5DD34A010C33}" type="presParOf" srcId="{107FC7D0-B26E-438C-8A4B-05BAC6B2C102}" destId="{09C2F2E4-F5B6-4E80-AFD5-069CBED1F222}" srcOrd="5" destOrd="0" presId="urn:microsoft.com/office/officeart/2005/8/layout/default"/>
    <dgm:cxn modelId="{5A95571A-8BE1-44CF-92E4-1DD2D8C10E0D}" type="presParOf" srcId="{107FC7D0-B26E-438C-8A4B-05BAC6B2C102}" destId="{6A23AE7F-770A-4DE8-A126-3A5F1C886595}" srcOrd="6" destOrd="0" presId="urn:microsoft.com/office/officeart/2005/8/layout/default"/>
    <dgm:cxn modelId="{E6772471-E6F4-452E-9076-D39B5E319060}" type="presParOf" srcId="{107FC7D0-B26E-438C-8A4B-05BAC6B2C102}" destId="{4C0F35A0-122B-4524-BEEB-25628A111CF3}" srcOrd="7" destOrd="0" presId="urn:microsoft.com/office/officeart/2005/8/layout/default"/>
    <dgm:cxn modelId="{F5E0F2FF-9E41-4817-81C8-311766AA7F99}" type="presParOf" srcId="{107FC7D0-B26E-438C-8A4B-05BAC6B2C102}" destId="{5BD0E97D-6081-42A0-A16B-AF98D5721883}" srcOrd="8" destOrd="0" presId="urn:microsoft.com/office/officeart/2005/8/layout/default"/>
    <dgm:cxn modelId="{85F9A812-E12A-46CC-95D6-CE9BAB5097E0}" type="presParOf" srcId="{107FC7D0-B26E-438C-8A4B-05BAC6B2C102}" destId="{B39B63E2-AE64-48AD-9DB6-86F1BD77FAC7}" srcOrd="9" destOrd="0" presId="urn:microsoft.com/office/officeart/2005/8/layout/default"/>
    <dgm:cxn modelId="{2B91FAB7-A3E7-412A-AA10-2FD0E9FBCB4A}" type="presParOf" srcId="{107FC7D0-B26E-438C-8A4B-05BAC6B2C102}" destId="{123EEE4C-15E3-4A5A-8E1A-344F3F7850F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160E4-932A-4619-8D93-7ADF04203AAF}">
      <dsp:nvSpPr>
        <dsp:cNvPr id="0" name=""/>
        <dsp:cNvSpPr/>
      </dsp:nvSpPr>
      <dsp:spPr>
        <a:xfrm>
          <a:off x="0" y="0"/>
          <a:ext cx="10877549" cy="1988105"/>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B4D5EE-60D0-40F9-8D72-26898454DE06}">
      <dsp:nvSpPr>
        <dsp:cNvPr id="0" name=""/>
        <dsp:cNvSpPr/>
      </dsp:nvSpPr>
      <dsp:spPr>
        <a:xfrm>
          <a:off x="304802" y="285754"/>
          <a:ext cx="1572677" cy="1457944"/>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515BD1-4C23-45C3-BF8E-013A43DBC1B7}">
      <dsp:nvSpPr>
        <dsp:cNvPr id="0" name=""/>
        <dsp:cNvSpPr/>
      </dsp:nvSpPr>
      <dsp:spPr>
        <a:xfrm rot="10800000">
          <a:off x="327574" y="1988105"/>
          <a:ext cx="1572677" cy="242990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IN" sz="2100" kern="1200" dirty="0"/>
            <a:t>Simple words</a:t>
          </a:r>
        </a:p>
      </dsp:txBody>
      <dsp:txXfrm rot="10800000">
        <a:off x="375939" y="1988105"/>
        <a:ext cx="1475947" cy="2381542"/>
      </dsp:txXfrm>
    </dsp:sp>
    <dsp:sp modelId="{C9955FE0-84C4-4634-9824-573FB6833168}">
      <dsp:nvSpPr>
        <dsp:cNvPr id="0" name=""/>
        <dsp:cNvSpPr/>
      </dsp:nvSpPr>
      <dsp:spPr>
        <a:xfrm>
          <a:off x="2057519" y="265080"/>
          <a:ext cx="1572677" cy="1457944"/>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AB47BF-9CB8-48FA-9418-7DC05B4AAC04}">
      <dsp:nvSpPr>
        <dsp:cNvPr id="0" name=""/>
        <dsp:cNvSpPr/>
      </dsp:nvSpPr>
      <dsp:spPr>
        <a:xfrm rot="10800000">
          <a:off x="2057519" y="1988105"/>
          <a:ext cx="1572677" cy="242990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IN" sz="2100" kern="1200" dirty="0"/>
            <a:t>Short &amp; precise questions</a:t>
          </a:r>
        </a:p>
      </dsp:txBody>
      <dsp:txXfrm rot="10800000">
        <a:off x="2105884" y="1988105"/>
        <a:ext cx="1475947" cy="2381542"/>
      </dsp:txXfrm>
    </dsp:sp>
    <dsp:sp modelId="{1ACC2F6D-DEA0-47ED-8589-94B0546747D7}">
      <dsp:nvSpPr>
        <dsp:cNvPr id="0" name=""/>
        <dsp:cNvSpPr/>
      </dsp:nvSpPr>
      <dsp:spPr>
        <a:xfrm>
          <a:off x="3787464" y="265080"/>
          <a:ext cx="1572677" cy="1457944"/>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70AFF1-6A81-4605-A3E0-AC71B7EA1188}">
      <dsp:nvSpPr>
        <dsp:cNvPr id="0" name=""/>
        <dsp:cNvSpPr/>
      </dsp:nvSpPr>
      <dsp:spPr>
        <a:xfrm rot="10800000">
          <a:off x="3787464" y="1988105"/>
          <a:ext cx="1572677" cy="242990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IN" sz="2100" kern="1200" dirty="0"/>
            <a:t>Avoid negatives &amp; double negatives</a:t>
          </a:r>
        </a:p>
      </dsp:txBody>
      <dsp:txXfrm rot="10800000">
        <a:off x="3835829" y="1988105"/>
        <a:ext cx="1475947" cy="2381542"/>
      </dsp:txXfrm>
    </dsp:sp>
    <dsp:sp modelId="{DAFF043E-AEA6-42F6-BE4A-F0D37483B017}">
      <dsp:nvSpPr>
        <dsp:cNvPr id="0" name=""/>
        <dsp:cNvSpPr/>
      </dsp:nvSpPr>
      <dsp:spPr>
        <a:xfrm>
          <a:off x="5517408" y="265080"/>
          <a:ext cx="1572677" cy="1457944"/>
        </a:xfrm>
        <a:prstGeom prst="roundRect">
          <a:avLst>
            <a:gd name="adj" fmla="val 1000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7CB0B9-BBCA-4A2C-872D-88C741B83EFC}">
      <dsp:nvSpPr>
        <dsp:cNvPr id="0" name=""/>
        <dsp:cNvSpPr/>
      </dsp:nvSpPr>
      <dsp:spPr>
        <a:xfrm rot="10800000">
          <a:off x="5517408" y="1988105"/>
          <a:ext cx="1572677" cy="242990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IN" sz="2100" kern="1200" dirty="0"/>
            <a:t>Ask one question at a time</a:t>
          </a:r>
        </a:p>
      </dsp:txBody>
      <dsp:txXfrm rot="10800000">
        <a:off x="5565773" y="1988105"/>
        <a:ext cx="1475947" cy="2381542"/>
      </dsp:txXfrm>
    </dsp:sp>
    <dsp:sp modelId="{E83C44C3-DCE7-48F8-A9F7-04C3E3C042BE}">
      <dsp:nvSpPr>
        <dsp:cNvPr id="0" name=""/>
        <dsp:cNvSpPr/>
      </dsp:nvSpPr>
      <dsp:spPr>
        <a:xfrm>
          <a:off x="7247353" y="265080"/>
          <a:ext cx="1572677" cy="1457944"/>
        </a:xfrm>
        <a:prstGeom prst="roundRect">
          <a:avLst>
            <a:gd name="adj" fmla="val 10000"/>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BA3FB7-5B17-4792-9021-B91D45E6AA7E}">
      <dsp:nvSpPr>
        <dsp:cNvPr id="0" name=""/>
        <dsp:cNvSpPr/>
      </dsp:nvSpPr>
      <dsp:spPr>
        <a:xfrm rot="10800000">
          <a:off x="7247353" y="1988105"/>
          <a:ext cx="1572677" cy="242990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IN" sz="2100" kern="1200" dirty="0"/>
            <a:t>Be specific </a:t>
          </a:r>
        </a:p>
      </dsp:txBody>
      <dsp:txXfrm rot="10800000">
        <a:off x="7295718" y="1988105"/>
        <a:ext cx="1475947" cy="2381542"/>
      </dsp:txXfrm>
    </dsp:sp>
    <dsp:sp modelId="{78608B94-1021-490D-A235-9F603AA7F2B6}">
      <dsp:nvSpPr>
        <dsp:cNvPr id="0" name=""/>
        <dsp:cNvSpPr/>
      </dsp:nvSpPr>
      <dsp:spPr>
        <a:xfrm>
          <a:off x="8977298" y="265080"/>
          <a:ext cx="1572677" cy="1457944"/>
        </a:xfrm>
        <a:prstGeom prst="roundRect">
          <a:avLst>
            <a:gd name="adj" fmla="val 10000"/>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168834-7DB0-414C-94C5-9B121416DCEC}">
      <dsp:nvSpPr>
        <dsp:cNvPr id="0" name=""/>
        <dsp:cNvSpPr/>
      </dsp:nvSpPr>
      <dsp:spPr>
        <a:xfrm rot="10800000">
          <a:off x="8977298" y="1988105"/>
          <a:ext cx="1572677" cy="2429907"/>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IN" sz="2100" kern="1200" dirty="0"/>
            <a:t>Avoid hints </a:t>
          </a:r>
        </a:p>
      </dsp:txBody>
      <dsp:txXfrm rot="10800000">
        <a:off x="9025663" y="1988105"/>
        <a:ext cx="1475947" cy="23815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BE0FB-4D2D-4DD6-AC7D-3193B87EED74}">
      <dsp:nvSpPr>
        <dsp:cNvPr id="0" name=""/>
        <dsp:cNvSpPr/>
      </dsp:nvSpPr>
      <dsp:spPr>
        <a:xfrm>
          <a:off x="4217460" y="643836"/>
          <a:ext cx="3935697" cy="3935697"/>
        </a:xfrm>
        <a:prstGeom prst="blockArc">
          <a:avLst>
            <a:gd name="adj1" fmla="val 10800000"/>
            <a:gd name="adj2" fmla="val 16200000"/>
            <a:gd name="adj3" fmla="val 4643"/>
          </a:avLst>
        </a:prstGeom>
        <a:solidFill>
          <a:schemeClr val="accent1">
            <a:tint val="60000"/>
            <a:hueOff val="0"/>
            <a:satOff val="0"/>
            <a:lumOff val="0"/>
            <a:alphaOff val="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AAFBE8D-B481-42AB-81D8-6BD74362DCFC}">
      <dsp:nvSpPr>
        <dsp:cNvPr id="0" name=""/>
        <dsp:cNvSpPr/>
      </dsp:nvSpPr>
      <dsp:spPr>
        <a:xfrm>
          <a:off x="4217460" y="643836"/>
          <a:ext cx="3935697" cy="3935697"/>
        </a:xfrm>
        <a:prstGeom prst="blockArc">
          <a:avLst>
            <a:gd name="adj1" fmla="val 5400000"/>
            <a:gd name="adj2" fmla="val 10800000"/>
            <a:gd name="adj3" fmla="val 4643"/>
          </a:avLst>
        </a:prstGeom>
        <a:solidFill>
          <a:schemeClr val="accent1">
            <a:tint val="60000"/>
            <a:hueOff val="0"/>
            <a:satOff val="0"/>
            <a:lumOff val="0"/>
            <a:alphaOff val="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13EE317-E492-4E19-A71D-1AA5B7FC060F}">
      <dsp:nvSpPr>
        <dsp:cNvPr id="0" name=""/>
        <dsp:cNvSpPr/>
      </dsp:nvSpPr>
      <dsp:spPr>
        <a:xfrm>
          <a:off x="4217460" y="643836"/>
          <a:ext cx="3935697" cy="3935697"/>
        </a:xfrm>
        <a:prstGeom prst="blockArc">
          <a:avLst>
            <a:gd name="adj1" fmla="val 0"/>
            <a:gd name="adj2" fmla="val 5400000"/>
            <a:gd name="adj3" fmla="val 4643"/>
          </a:avLst>
        </a:prstGeom>
        <a:solidFill>
          <a:schemeClr val="accent1">
            <a:tint val="60000"/>
            <a:hueOff val="0"/>
            <a:satOff val="0"/>
            <a:lumOff val="0"/>
            <a:alphaOff val="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99C8F11-7BD8-4554-8DE7-543D6814DF20}">
      <dsp:nvSpPr>
        <dsp:cNvPr id="0" name=""/>
        <dsp:cNvSpPr/>
      </dsp:nvSpPr>
      <dsp:spPr>
        <a:xfrm>
          <a:off x="4217460" y="643836"/>
          <a:ext cx="3935697" cy="3935697"/>
        </a:xfrm>
        <a:prstGeom prst="blockArc">
          <a:avLst>
            <a:gd name="adj1" fmla="val 16200000"/>
            <a:gd name="adj2" fmla="val 0"/>
            <a:gd name="adj3" fmla="val 4643"/>
          </a:avLst>
        </a:prstGeom>
        <a:solidFill>
          <a:schemeClr val="accent1">
            <a:tint val="60000"/>
            <a:hueOff val="0"/>
            <a:satOff val="0"/>
            <a:lumOff val="0"/>
            <a:alphaOff val="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0C4BE3D-925B-4F01-8252-FA88B6CB36A2}">
      <dsp:nvSpPr>
        <dsp:cNvPr id="0" name=""/>
        <dsp:cNvSpPr/>
      </dsp:nvSpPr>
      <dsp:spPr>
        <a:xfrm>
          <a:off x="5278945" y="1705322"/>
          <a:ext cx="1812726" cy="1812726"/>
        </a:xfrm>
        <a:prstGeom prst="ellipse">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endParaRPr lang="en-IN" sz="3400" kern="1200" dirty="0"/>
        </a:p>
      </dsp:txBody>
      <dsp:txXfrm>
        <a:off x="5544413" y="1970790"/>
        <a:ext cx="1281790" cy="1281790"/>
      </dsp:txXfrm>
    </dsp:sp>
    <dsp:sp modelId="{CB4C6A8F-EB7B-4F66-9E6C-2E5A7B14F98E}">
      <dsp:nvSpPr>
        <dsp:cNvPr id="0" name=""/>
        <dsp:cNvSpPr/>
      </dsp:nvSpPr>
      <dsp:spPr>
        <a:xfrm>
          <a:off x="5497376" y="-61657"/>
          <a:ext cx="1375864" cy="1502349"/>
        </a:xfrm>
        <a:prstGeom prst="ellipse">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150000"/>
            </a:lnSpc>
            <a:spcBef>
              <a:spcPct val="0"/>
            </a:spcBef>
            <a:spcAft>
              <a:spcPct val="35000"/>
            </a:spcAft>
          </a:pPr>
          <a:r>
            <a:rPr lang="en-IN" sz="1200" kern="1200" dirty="0">
              <a:solidFill>
                <a:srgbClr val="000000"/>
              </a:solidFill>
            </a:rPr>
            <a:t>ABSTRACT THINKING</a:t>
          </a:r>
        </a:p>
      </dsp:txBody>
      <dsp:txXfrm>
        <a:off x="5698867" y="158357"/>
        <a:ext cx="972882" cy="1062321"/>
      </dsp:txXfrm>
    </dsp:sp>
    <dsp:sp modelId="{F1E6F7D5-2EAA-42C3-98C3-36D93C29D170}">
      <dsp:nvSpPr>
        <dsp:cNvPr id="0" name=""/>
        <dsp:cNvSpPr/>
      </dsp:nvSpPr>
      <dsp:spPr>
        <a:xfrm>
          <a:off x="7204978" y="1882659"/>
          <a:ext cx="1804997" cy="1458052"/>
        </a:xfrm>
        <a:prstGeom prst="ellipse">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150000"/>
            </a:lnSpc>
            <a:spcBef>
              <a:spcPct val="0"/>
            </a:spcBef>
            <a:spcAft>
              <a:spcPct val="35000"/>
            </a:spcAft>
          </a:pPr>
          <a:r>
            <a:rPr lang="en-IN" sz="1200" kern="1200" dirty="0">
              <a:solidFill>
                <a:srgbClr val="000000"/>
              </a:solidFill>
            </a:rPr>
            <a:t>CRITICAL THINKING</a:t>
          </a:r>
        </a:p>
      </dsp:txBody>
      <dsp:txXfrm>
        <a:off x="7469314" y="2096186"/>
        <a:ext cx="1276325" cy="1030998"/>
      </dsp:txXfrm>
    </dsp:sp>
    <dsp:sp modelId="{9BE9FEB5-6489-4A19-A803-7318F0B04225}">
      <dsp:nvSpPr>
        <dsp:cNvPr id="0" name=""/>
        <dsp:cNvSpPr/>
      </dsp:nvSpPr>
      <dsp:spPr>
        <a:xfrm>
          <a:off x="5362345" y="3889279"/>
          <a:ext cx="1645926" cy="1289147"/>
        </a:xfrm>
        <a:prstGeom prst="ellipse">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150000"/>
            </a:lnSpc>
            <a:spcBef>
              <a:spcPct val="0"/>
            </a:spcBef>
            <a:spcAft>
              <a:spcPct val="35000"/>
            </a:spcAft>
          </a:pPr>
          <a:r>
            <a:rPr lang="en-IN" sz="1200" kern="1200" dirty="0">
              <a:solidFill>
                <a:srgbClr val="000000"/>
              </a:solidFill>
            </a:rPr>
            <a:t>SYSTEMATIC THINKING</a:t>
          </a:r>
        </a:p>
      </dsp:txBody>
      <dsp:txXfrm>
        <a:off x="5603385" y="4078070"/>
        <a:ext cx="1163846" cy="911565"/>
      </dsp:txXfrm>
    </dsp:sp>
    <dsp:sp modelId="{5656E70A-1B85-4D95-8927-30E05C91FEA7}">
      <dsp:nvSpPr>
        <dsp:cNvPr id="0" name=""/>
        <dsp:cNvSpPr/>
      </dsp:nvSpPr>
      <dsp:spPr>
        <a:xfrm>
          <a:off x="3182024" y="1730257"/>
          <a:ext cx="2162232" cy="1762856"/>
        </a:xfrm>
        <a:prstGeom prst="ellipse">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150000"/>
            </a:lnSpc>
            <a:spcBef>
              <a:spcPct val="0"/>
            </a:spcBef>
            <a:spcAft>
              <a:spcPct val="35000"/>
            </a:spcAft>
          </a:pPr>
          <a:r>
            <a:rPr lang="en-IN" sz="1200" b="0" kern="1200" dirty="0">
              <a:solidFill>
                <a:srgbClr val="000000"/>
              </a:solidFill>
            </a:rPr>
            <a:t>COMMUNICATIVE THINKING</a:t>
          </a:r>
        </a:p>
      </dsp:txBody>
      <dsp:txXfrm>
        <a:off x="3498676" y="1988421"/>
        <a:ext cx="1528928" cy="12465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18641-9A18-4C36-9FEA-E1C7EB9DB562}">
      <dsp:nvSpPr>
        <dsp:cNvPr id="0" name=""/>
        <dsp:cNvSpPr/>
      </dsp:nvSpPr>
      <dsp:spPr>
        <a:xfrm>
          <a:off x="0" y="346324"/>
          <a:ext cx="9727324" cy="504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96B1504-88D8-439D-967A-41C7B2D3C36A}">
      <dsp:nvSpPr>
        <dsp:cNvPr id="0" name=""/>
        <dsp:cNvSpPr/>
      </dsp:nvSpPr>
      <dsp:spPr>
        <a:xfrm>
          <a:off x="486366" y="19591"/>
          <a:ext cx="6809126" cy="590400"/>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7369" tIns="0" rIns="257369" bIns="0" numCol="1" spcCol="1270" anchor="ctr" anchorCtr="0">
          <a:noAutofit/>
        </a:bodyPr>
        <a:lstStyle/>
        <a:p>
          <a:pPr lvl="0" algn="l" defTabSz="889000">
            <a:lnSpc>
              <a:spcPct val="90000"/>
            </a:lnSpc>
            <a:spcBef>
              <a:spcPct val="0"/>
            </a:spcBef>
            <a:spcAft>
              <a:spcPct val="35000"/>
            </a:spcAft>
          </a:pPr>
          <a:r>
            <a:rPr lang="en-IN" sz="2000" kern="1200" dirty="0"/>
            <a:t>Systematic study</a:t>
          </a:r>
        </a:p>
      </dsp:txBody>
      <dsp:txXfrm>
        <a:off x="515187" y="48412"/>
        <a:ext cx="6751484" cy="532758"/>
      </dsp:txXfrm>
    </dsp:sp>
    <dsp:sp modelId="{B27D1465-D738-4E31-B914-E1754F34A7B4}">
      <dsp:nvSpPr>
        <dsp:cNvPr id="0" name=""/>
        <dsp:cNvSpPr/>
      </dsp:nvSpPr>
      <dsp:spPr>
        <a:xfrm>
          <a:off x="0" y="1253524"/>
          <a:ext cx="9727324" cy="504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245F123-F634-4BB2-B582-CBC3D12A00B8}">
      <dsp:nvSpPr>
        <dsp:cNvPr id="0" name=""/>
        <dsp:cNvSpPr/>
      </dsp:nvSpPr>
      <dsp:spPr>
        <a:xfrm>
          <a:off x="486366" y="958324"/>
          <a:ext cx="6809126" cy="590400"/>
        </a:xfrm>
        <a:prstGeom prst="roundRect">
          <a:avLst/>
        </a:prstGeom>
        <a:solidFill>
          <a:schemeClr val="accent5">
            <a:hueOff val="-82050"/>
            <a:satOff val="1062"/>
            <a:lumOff val="-568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7369" tIns="0" rIns="257369" bIns="0" numCol="1" spcCol="1270" anchor="ctr" anchorCtr="0">
          <a:noAutofit/>
        </a:bodyPr>
        <a:lstStyle/>
        <a:p>
          <a:pPr lvl="0" algn="l" defTabSz="889000">
            <a:lnSpc>
              <a:spcPct val="90000"/>
            </a:lnSpc>
            <a:spcBef>
              <a:spcPct val="0"/>
            </a:spcBef>
            <a:spcAft>
              <a:spcPct val="35000"/>
            </a:spcAft>
          </a:pPr>
          <a:r>
            <a:rPr lang="en-IN" sz="2000" kern="1200"/>
            <a:t>Defining a problem</a:t>
          </a:r>
          <a:endParaRPr lang="en-IN" sz="2000" kern="1200" dirty="0"/>
        </a:p>
      </dsp:txBody>
      <dsp:txXfrm>
        <a:off x="515187" y="987145"/>
        <a:ext cx="6751484" cy="532758"/>
      </dsp:txXfrm>
    </dsp:sp>
    <dsp:sp modelId="{5D9A9A18-2343-43E7-B7A4-C8167F3DC804}">
      <dsp:nvSpPr>
        <dsp:cNvPr id="0" name=""/>
        <dsp:cNvSpPr/>
      </dsp:nvSpPr>
      <dsp:spPr>
        <a:xfrm>
          <a:off x="0" y="2160725"/>
          <a:ext cx="9727324" cy="504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6652DAF-159D-4C04-AA53-9A695BE349AC}">
      <dsp:nvSpPr>
        <dsp:cNvPr id="0" name=""/>
        <dsp:cNvSpPr/>
      </dsp:nvSpPr>
      <dsp:spPr>
        <a:xfrm>
          <a:off x="486366" y="1865525"/>
          <a:ext cx="6809126" cy="590400"/>
        </a:xfrm>
        <a:prstGeom prst="roundRect">
          <a:avLst/>
        </a:prstGeom>
        <a:solidFill>
          <a:schemeClr val="accent5">
            <a:hueOff val="-164099"/>
            <a:satOff val="2124"/>
            <a:lumOff val="-1137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7369" tIns="0" rIns="257369" bIns="0" numCol="1" spcCol="1270" anchor="ctr" anchorCtr="0">
          <a:noAutofit/>
        </a:bodyPr>
        <a:lstStyle/>
        <a:p>
          <a:pPr lvl="0" algn="l" defTabSz="889000">
            <a:lnSpc>
              <a:spcPct val="90000"/>
            </a:lnSpc>
            <a:spcBef>
              <a:spcPct val="0"/>
            </a:spcBef>
            <a:spcAft>
              <a:spcPct val="35000"/>
            </a:spcAft>
          </a:pPr>
          <a:r>
            <a:rPr lang="en-IN" sz="2000" kern="1200"/>
            <a:t>Hypothesis formulation</a:t>
          </a:r>
          <a:endParaRPr lang="en-IN" sz="2000" kern="1200" dirty="0"/>
        </a:p>
      </dsp:txBody>
      <dsp:txXfrm>
        <a:off x="515187" y="1894346"/>
        <a:ext cx="6751484" cy="532758"/>
      </dsp:txXfrm>
    </dsp:sp>
    <dsp:sp modelId="{6012CCE2-C898-4121-856C-AA08252CEC60}">
      <dsp:nvSpPr>
        <dsp:cNvPr id="0" name=""/>
        <dsp:cNvSpPr/>
      </dsp:nvSpPr>
      <dsp:spPr>
        <a:xfrm>
          <a:off x="0" y="3067925"/>
          <a:ext cx="9727324" cy="504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C25E991-E6BF-441E-AF65-724863C7D41A}">
      <dsp:nvSpPr>
        <dsp:cNvPr id="0" name=""/>
        <dsp:cNvSpPr/>
      </dsp:nvSpPr>
      <dsp:spPr>
        <a:xfrm>
          <a:off x="486366" y="2772724"/>
          <a:ext cx="6809126" cy="590400"/>
        </a:xfrm>
        <a:prstGeom prst="roundRect">
          <a:avLst/>
        </a:prstGeom>
        <a:solidFill>
          <a:schemeClr val="accent5">
            <a:hueOff val="-246149"/>
            <a:satOff val="3186"/>
            <a:lumOff val="-1706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7369" tIns="0" rIns="257369" bIns="0" numCol="1" spcCol="1270" anchor="ctr" anchorCtr="0">
          <a:noAutofit/>
        </a:bodyPr>
        <a:lstStyle/>
        <a:p>
          <a:pPr lvl="0" algn="l" defTabSz="889000">
            <a:lnSpc>
              <a:spcPct val="90000"/>
            </a:lnSpc>
            <a:spcBef>
              <a:spcPct val="0"/>
            </a:spcBef>
            <a:spcAft>
              <a:spcPct val="35000"/>
            </a:spcAft>
          </a:pPr>
          <a:r>
            <a:rPr lang="en-IN" sz="2000" kern="1200"/>
            <a:t>Collection &amp; analysis of data</a:t>
          </a:r>
          <a:endParaRPr lang="en-IN" sz="2000" kern="1200" dirty="0"/>
        </a:p>
      </dsp:txBody>
      <dsp:txXfrm>
        <a:off x="515187" y="2801545"/>
        <a:ext cx="6751484" cy="532758"/>
      </dsp:txXfrm>
    </dsp:sp>
    <dsp:sp modelId="{F8B6B57B-8495-4FA9-A75E-E289B59FF193}">
      <dsp:nvSpPr>
        <dsp:cNvPr id="0" name=""/>
        <dsp:cNvSpPr/>
      </dsp:nvSpPr>
      <dsp:spPr>
        <a:xfrm>
          <a:off x="0" y="3975125"/>
          <a:ext cx="9727324" cy="504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7DE1C03-244F-4E8F-A7C4-AE4DEFA358CA}">
      <dsp:nvSpPr>
        <dsp:cNvPr id="0" name=""/>
        <dsp:cNvSpPr/>
      </dsp:nvSpPr>
      <dsp:spPr>
        <a:xfrm>
          <a:off x="486366" y="3679925"/>
          <a:ext cx="6809126" cy="590400"/>
        </a:xfrm>
        <a:prstGeom prst="roundRect">
          <a:avLst/>
        </a:prstGeom>
        <a:solidFill>
          <a:schemeClr val="accent5">
            <a:hueOff val="-328198"/>
            <a:satOff val="4248"/>
            <a:lumOff val="-2274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7369" tIns="0" rIns="257369" bIns="0" numCol="1" spcCol="1270" anchor="ctr" anchorCtr="0">
          <a:noAutofit/>
        </a:bodyPr>
        <a:lstStyle/>
        <a:p>
          <a:pPr lvl="0" algn="l" defTabSz="889000">
            <a:lnSpc>
              <a:spcPct val="90000"/>
            </a:lnSpc>
            <a:spcBef>
              <a:spcPct val="0"/>
            </a:spcBef>
            <a:spcAft>
              <a:spcPct val="35000"/>
            </a:spcAft>
          </a:pPr>
          <a:r>
            <a:rPr lang="en-IN" sz="2000" kern="1200" dirty="0"/>
            <a:t>Deductions &amp; conclusion.</a:t>
          </a:r>
        </a:p>
      </dsp:txBody>
      <dsp:txXfrm>
        <a:off x="515187" y="3708746"/>
        <a:ext cx="6751484" cy="532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9895E-17D9-46C7-96F6-1B8B59F14AD0}">
      <dsp:nvSpPr>
        <dsp:cNvPr id="0" name=""/>
        <dsp:cNvSpPr/>
      </dsp:nvSpPr>
      <dsp:spPr>
        <a:xfrm>
          <a:off x="562858" y="2640"/>
          <a:ext cx="2819244" cy="1691546"/>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IN" sz="2800" kern="1200" dirty="0">
              <a:solidFill>
                <a:schemeClr val="tx1"/>
              </a:solidFill>
            </a:rPr>
            <a:t>Insight towards a topic</a:t>
          </a:r>
        </a:p>
        <a:p>
          <a:pPr lvl="0" algn="ctr" defTabSz="1244600">
            <a:lnSpc>
              <a:spcPct val="90000"/>
            </a:lnSpc>
            <a:spcBef>
              <a:spcPct val="0"/>
            </a:spcBef>
            <a:spcAft>
              <a:spcPct val="35000"/>
            </a:spcAft>
          </a:pPr>
          <a:endParaRPr lang="en-IN" sz="1900" kern="1200" dirty="0">
            <a:solidFill>
              <a:schemeClr val="tx1"/>
            </a:solidFill>
          </a:endParaRPr>
        </a:p>
      </dsp:txBody>
      <dsp:txXfrm>
        <a:off x="562858" y="2640"/>
        <a:ext cx="2819244" cy="1691546"/>
      </dsp:txXfrm>
    </dsp:sp>
    <dsp:sp modelId="{77F611D8-52C2-4918-A5FD-8922EEF80F37}">
      <dsp:nvSpPr>
        <dsp:cNvPr id="0" name=""/>
        <dsp:cNvSpPr/>
      </dsp:nvSpPr>
      <dsp:spPr>
        <a:xfrm>
          <a:off x="3664027" y="2640"/>
          <a:ext cx="2819244" cy="1691546"/>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IN" sz="2800" kern="1200" dirty="0">
              <a:solidFill>
                <a:schemeClr val="tx1"/>
              </a:solidFill>
            </a:rPr>
            <a:t>To verify &amp; test facts</a:t>
          </a:r>
        </a:p>
      </dsp:txBody>
      <dsp:txXfrm>
        <a:off x="3664027" y="2640"/>
        <a:ext cx="2819244" cy="1691546"/>
      </dsp:txXfrm>
    </dsp:sp>
    <dsp:sp modelId="{E64F5C30-4E4C-4A9C-A964-917ACD0D0836}">
      <dsp:nvSpPr>
        <dsp:cNvPr id="0" name=""/>
        <dsp:cNvSpPr/>
      </dsp:nvSpPr>
      <dsp:spPr>
        <a:xfrm>
          <a:off x="6765196" y="2640"/>
          <a:ext cx="2819244" cy="1691546"/>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IN" sz="2800" kern="1200">
              <a:solidFill>
                <a:schemeClr val="tx1"/>
              </a:solidFill>
            </a:rPr>
            <a:t>To analyse an event/ process/phenomenon</a:t>
          </a:r>
          <a:endParaRPr lang="en-IN" sz="2800" kern="1200" dirty="0">
            <a:solidFill>
              <a:schemeClr val="tx1"/>
            </a:solidFill>
          </a:endParaRPr>
        </a:p>
      </dsp:txBody>
      <dsp:txXfrm>
        <a:off x="6765196" y="2640"/>
        <a:ext cx="2819244" cy="1691546"/>
      </dsp:txXfrm>
    </dsp:sp>
    <dsp:sp modelId="{36358168-D3F5-4AEE-8DBE-4D387BA16A4F}">
      <dsp:nvSpPr>
        <dsp:cNvPr id="0" name=""/>
        <dsp:cNvSpPr/>
      </dsp:nvSpPr>
      <dsp:spPr>
        <a:xfrm>
          <a:off x="2113442" y="1976112"/>
          <a:ext cx="2819244" cy="1691546"/>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IN" sz="2700" kern="1200">
              <a:solidFill>
                <a:schemeClr val="tx1"/>
              </a:solidFill>
            </a:rPr>
            <a:t>To identify cause &amp; effect relationship</a:t>
          </a:r>
          <a:endParaRPr lang="en-IN" sz="2700" kern="1200" dirty="0">
            <a:solidFill>
              <a:schemeClr val="tx1"/>
            </a:solidFill>
          </a:endParaRPr>
        </a:p>
      </dsp:txBody>
      <dsp:txXfrm>
        <a:off x="2113442" y="1976112"/>
        <a:ext cx="2819244" cy="1691546"/>
      </dsp:txXfrm>
    </dsp:sp>
    <dsp:sp modelId="{6538CD7B-19E1-40E1-ABFD-A2CA02A35119}">
      <dsp:nvSpPr>
        <dsp:cNvPr id="0" name=""/>
        <dsp:cNvSpPr/>
      </dsp:nvSpPr>
      <dsp:spPr>
        <a:xfrm>
          <a:off x="5214612" y="1976112"/>
          <a:ext cx="2819244" cy="1691546"/>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IN" sz="2700" kern="1200" dirty="0">
              <a:solidFill>
                <a:schemeClr val="tx1"/>
              </a:solidFill>
            </a:rPr>
            <a:t>To find solutions to scientific/ non scientific problems. </a:t>
          </a:r>
        </a:p>
      </dsp:txBody>
      <dsp:txXfrm>
        <a:off x="5214612" y="1976112"/>
        <a:ext cx="2819244" cy="16915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CE661-C32F-4489-BE8B-37BB587E1B06}">
      <dsp:nvSpPr>
        <dsp:cNvPr id="0" name=""/>
        <dsp:cNvSpPr/>
      </dsp:nvSpPr>
      <dsp:spPr>
        <a:xfrm rot="10800000">
          <a:off x="2061188" y="806"/>
          <a:ext cx="7432040" cy="756835"/>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3744" tIns="80010" rIns="149352" bIns="80010" numCol="1" spcCol="1270" anchor="ctr" anchorCtr="0">
          <a:noAutofit/>
        </a:bodyPr>
        <a:lstStyle/>
        <a:p>
          <a:pPr lvl="0" algn="ctr" defTabSz="933450">
            <a:lnSpc>
              <a:spcPct val="90000"/>
            </a:lnSpc>
            <a:spcBef>
              <a:spcPct val="0"/>
            </a:spcBef>
            <a:spcAft>
              <a:spcPct val="35000"/>
            </a:spcAft>
          </a:pPr>
          <a:r>
            <a:rPr lang="en-IN" sz="2100" kern="1200" dirty="0"/>
            <a:t>Inculcates scientific &amp; inductive thinking</a:t>
          </a:r>
        </a:p>
      </dsp:txBody>
      <dsp:txXfrm rot="10800000">
        <a:off x="2250397" y="806"/>
        <a:ext cx="7242831" cy="756835"/>
      </dsp:txXfrm>
    </dsp:sp>
    <dsp:sp modelId="{EBF5EA3C-357B-46AB-B1F5-563216998914}">
      <dsp:nvSpPr>
        <dsp:cNvPr id="0" name=""/>
        <dsp:cNvSpPr/>
      </dsp:nvSpPr>
      <dsp:spPr>
        <a:xfrm>
          <a:off x="1682771" y="806"/>
          <a:ext cx="756835" cy="756835"/>
        </a:xfrm>
        <a:prstGeom prst="ellipse">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0B02A-B2D6-4EBD-A5B9-66294050A1CF}">
      <dsp:nvSpPr>
        <dsp:cNvPr id="0" name=""/>
        <dsp:cNvSpPr/>
      </dsp:nvSpPr>
      <dsp:spPr>
        <a:xfrm rot="10800000">
          <a:off x="2061188" y="983562"/>
          <a:ext cx="7432040" cy="756835"/>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3744" tIns="80010" rIns="149352" bIns="80010" numCol="1" spcCol="1270" anchor="ctr" anchorCtr="0">
          <a:noAutofit/>
        </a:bodyPr>
        <a:lstStyle/>
        <a:p>
          <a:pPr lvl="0" algn="ctr" defTabSz="933450">
            <a:lnSpc>
              <a:spcPct val="90000"/>
            </a:lnSpc>
            <a:spcBef>
              <a:spcPct val="0"/>
            </a:spcBef>
            <a:spcAft>
              <a:spcPct val="35000"/>
            </a:spcAft>
          </a:pPr>
          <a:r>
            <a:rPr lang="en-IN" sz="2100" kern="1200" dirty="0"/>
            <a:t>Promotes development of logical habit of thinking</a:t>
          </a:r>
        </a:p>
      </dsp:txBody>
      <dsp:txXfrm rot="10800000">
        <a:off x="2250397" y="983562"/>
        <a:ext cx="7242831" cy="756835"/>
      </dsp:txXfrm>
    </dsp:sp>
    <dsp:sp modelId="{9F4F266E-57A0-45BE-9970-CB5AB542F117}">
      <dsp:nvSpPr>
        <dsp:cNvPr id="0" name=""/>
        <dsp:cNvSpPr/>
      </dsp:nvSpPr>
      <dsp:spPr>
        <a:xfrm>
          <a:off x="1682771" y="983562"/>
          <a:ext cx="756835" cy="756835"/>
        </a:xfrm>
        <a:prstGeom prst="ellipse">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B95547-1751-4D8D-8793-DC81F6927EB5}">
      <dsp:nvSpPr>
        <dsp:cNvPr id="0" name=""/>
        <dsp:cNvSpPr/>
      </dsp:nvSpPr>
      <dsp:spPr>
        <a:xfrm rot="10800000">
          <a:off x="2061188" y="1966319"/>
          <a:ext cx="7432040" cy="756835"/>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3744" tIns="80010" rIns="149352" bIns="80010" numCol="1" spcCol="1270" anchor="ctr" anchorCtr="0">
          <a:noAutofit/>
        </a:bodyPr>
        <a:lstStyle/>
        <a:p>
          <a:pPr lvl="0" algn="ctr" defTabSz="933450">
            <a:lnSpc>
              <a:spcPct val="90000"/>
            </a:lnSpc>
            <a:spcBef>
              <a:spcPct val="0"/>
            </a:spcBef>
            <a:spcAft>
              <a:spcPct val="35000"/>
            </a:spcAft>
          </a:pPr>
          <a:r>
            <a:rPr lang="en-IN" sz="2100" kern="1200" dirty="0"/>
            <a:t>Study of cause &amp; effect relationship</a:t>
          </a:r>
        </a:p>
      </dsp:txBody>
      <dsp:txXfrm rot="10800000">
        <a:off x="2250397" y="1966319"/>
        <a:ext cx="7242831" cy="756835"/>
      </dsp:txXfrm>
    </dsp:sp>
    <dsp:sp modelId="{EAB39EBE-2A91-43D3-B0DF-3546BE110C39}">
      <dsp:nvSpPr>
        <dsp:cNvPr id="0" name=""/>
        <dsp:cNvSpPr/>
      </dsp:nvSpPr>
      <dsp:spPr>
        <a:xfrm>
          <a:off x="1682771" y="1966319"/>
          <a:ext cx="756835" cy="756835"/>
        </a:xfrm>
        <a:prstGeom prst="ellipse">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A836B9-4F89-41E7-96F7-A7A32CD37327}">
      <dsp:nvSpPr>
        <dsp:cNvPr id="0" name=""/>
        <dsp:cNvSpPr/>
      </dsp:nvSpPr>
      <dsp:spPr>
        <a:xfrm rot="10800000">
          <a:off x="2061188" y="2949076"/>
          <a:ext cx="7432040" cy="756835"/>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3744" tIns="80010" rIns="149352" bIns="80010" numCol="1" spcCol="1270" anchor="ctr" anchorCtr="0">
          <a:noAutofit/>
        </a:bodyPr>
        <a:lstStyle/>
        <a:p>
          <a:pPr lvl="0" algn="ctr" defTabSz="933450">
            <a:lnSpc>
              <a:spcPct val="90000"/>
            </a:lnSpc>
            <a:spcBef>
              <a:spcPct val="0"/>
            </a:spcBef>
            <a:spcAft>
              <a:spcPct val="35000"/>
            </a:spcAft>
          </a:pPr>
          <a:r>
            <a:rPr lang="en-IN" sz="2100" kern="1200"/>
            <a:t>Helps in policies, regulations which are based on the results of research.</a:t>
          </a:r>
          <a:endParaRPr lang="en-IN" sz="2100" kern="1200" dirty="0"/>
        </a:p>
      </dsp:txBody>
      <dsp:txXfrm rot="10800000">
        <a:off x="2250397" y="2949076"/>
        <a:ext cx="7242831" cy="756835"/>
      </dsp:txXfrm>
    </dsp:sp>
    <dsp:sp modelId="{E65746AB-FA74-4F0C-A1E8-A55011FB77C5}">
      <dsp:nvSpPr>
        <dsp:cNvPr id="0" name=""/>
        <dsp:cNvSpPr/>
      </dsp:nvSpPr>
      <dsp:spPr>
        <a:xfrm>
          <a:off x="1682771" y="2949076"/>
          <a:ext cx="756835" cy="756835"/>
        </a:xfrm>
        <a:prstGeom prst="ellipse">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4401A8-AEF7-46AC-86F7-5474A562BD7D}">
      <dsp:nvSpPr>
        <dsp:cNvPr id="0" name=""/>
        <dsp:cNvSpPr/>
      </dsp:nvSpPr>
      <dsp:spPr>
        <a:xfrm rot="10800000">
          <a:off x="2061188" y="3931833"/>
          <a:ext cx="7432040" cy="756835"/>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3744" tIns="80010" rIns="149352" bIns="80010" numCol="1" spcCol="1270" anchor="ctr" anchorCtr="0">
          <a:noAutofit/>
        </a:bodyPr>
        <a:lstStyle/>
        <a:p>
          <a:pPr lvl="0" algn="ctr" defTabSz="933450">
            <a:lnSpc>
              <a:spcPct val="90000"/>
            </a:lnSpc>
            <a:spcBef>
              <a:spcPct val="0"/>
            </a:spcBef>
            <a:spcAft>
              <a:spcPct val="35000"/>
            </a:spcAft>
          </a:pPr>
          <a:r>
            <a:rPr lang="en-IN" sz="2100" kern="1200" dirty="0"/>
            <a:t>Decision making</a:t>
          </a:r>
        </a:p>
      </dsp:txBody>
      <dsp:txXfrm rot="10800000">
        <a:off x="2250397" y="3931833"/>
        <a:ext cx="7242831" cy="756835"/>
      </dsp:txXfrm>
    </dsp:sp>
    <dsp:sp modelId="{24F1CFCB-ABF3-44E0-AF21-A79B02D2D19C}">
      <dsp:nvSpPr>
        <dsp:cNvPr id="0" name=""/>
        <dsp:cNvSpPr/>
      </dsp:nvSpPr>
      <dsp:spPr>
        <a:xfrm>
          <a:off x="1682771" y="3931833"/>
          <a:ext cx="756835" cy="756835"/>
        </a:xfrm>
        <a:prstGeom prst="ellipse">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551C7-8EFE-4291-A410-0F554EDE1B7C}">
      <dsp:nvSpPr>
        <dsp:cNvPr id="0" name=""/>
        <dsp:cNvSpPr/>
      </dsp:nvSpPr>
      <dsp:spPr>
        <a:xfrm>
          <a:off x="0" y="1606"/>
          <a:ext cx="8590280" cy="6786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IN" sz="2900" kern="1200"/>
            <a:t>Do not borrow idea</a:t>
          </a:r>
          <a:endParaRPr lang="en-IN" sz="2900" kern="1200" dirty="0"/>
        </a:p>
      </dsp:txBody>
      <dsp:txXfrm>
        <a:off x="33127" y="34733"/>
        <a:ext cx="8524026" cy="612346"/>
      </dsp:txXfrm>
    </dsp:sp>
    <dsp:sp modelId="{7DF829E9-3412-4236-9B77-AFBA41CCA9EE}">
      <dsp:nvSpPr>
        <dsp:cNvPr id="0" name=""/>
        <dsp:cNvSpPr/>
      </dsp:nvSpPr>
      <dsp:spPr>
        <a:xfrm>
          <a:off x="0" y="763726"/>
          <a:ext cx="8590280" cy="6786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IN" sz="2900" kern="1200"/>
            <a:t>Address right question</a:t>
          </a:r>
          <a:endParaRPr lang="en-IN" sz="2900" kern="1200" dirty="0"/>
        </a:p>
      </dsp:txBody>
      <dsp:txXfrm>
        <a:off x="33127" y="796853"/>
        <a:ext cx="8524026" cy="612346"/>
      </dsp:txXfrm>
    </dsp:sp>
    <dsp:sp modelId="{EE3BE082-3CBF-4657-B0F1-8983E49264CA}">
      <dsp:nvSpPr>
        <dsp:cNvPr id="0" name=""/>
        <dsp:cNvSpPr/>
      </dsp:nvSpPr>
      <dsp:spPr>
        <a:xfrm>
          <a:off x="0" y="1525846"/>
          <a:ext cx="8590280" cy="6786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IN" sz="2900" kern="1200"/>
            <a:t>Objective, flexible &amp;uncommitted</a:t>
          </a:r>
          <a:endParaRPr lang="en-IN" sz="2900" kern="1200" dirty="0"/>
        </a:p>
      </dsp:txBody>
      <dsp:txXfrm>
        <a:off x="33127" y="1558973"/>
        <a:ext cx="8524026" cy="612346"/>
      </dsp:txXfrm>
    </dsp:sp>
    <dsp:sp modelId="{AE824BFB-0DAD-4E04-B7E4-9FBE6225ABAF}">
      <dsp:nvSpPr>
        <dsp:cNvPr id="0" name=""/>
        <dsp:cNvSpPr/>
      </dsp:nvSpPr>
      <dsp:spPr>
        <a:xfrm>
          <a:off x="0" y="2287966"/>
          <a:ext cx="8590280" cy="6786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IN" sz="2900" kern="1200"/>
            <a:t>Appropriate methodology</a:t>
          </a:r>
          <a:endParaRPr lang="en-IN" sz="2900" kern="1200" dirty="0"/>
        </a:p>
      </dsp:txBody>
      <dsp:txXfrm>
        <a:off x="33127" y="2321093"/>
        <a:ext cx="8524026" cy="612346"/>
      </dsp:txXfrm>
    </dsp:sp>
    <dsp:sp modelId="{39633252-631D-4E65-9CAC-08F6DE9D95FF}">
      <dsp:nvSpPr>
        <dsp:cNvPr id="0" name=""/>
        <dsp:cNvSpPr/>
      </dsp:nvSpPr>
      <dsp:spPr>
        <a:xfrm>
          <a:off x="0" y="3050086"/>
          <a:ext cx="8590280" cy="6786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IN" sz="2900" kern="1200"/>
            <a:t>Don’t overlook the interaction</a:t>
          </a:r>
          <a:endParaRPr lang="en-IN" sz="2900" kern="1200" dirty="0"/>
        </a:p>
      </dsp:txBody>
      <dsp:txXfrm>
        <a:off x="33127" y="3083213"/>
        <a:ext cx="8524026" cy="612346"/>
      </dsp:txXfrm>
    </dsp:sp>
    <dsp:sp modelId="{5E13C276-E351-4E7E-93D0-B84791C614CC}">
      <dsp:nvSpPr>
        <dsp:cNvPr id="0" name=""/>
        <dsp:cNvSpPr/>
      </dsp:nvSpPr>
      <dsp:spPr>
        <a:xfrm>
          <a:off x="0" y="3812206"/>
          <a:ext cx="8590280" cy="6786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IN" sz="2900" kern="1200"/>
            <a:t>Identify the gaps. </a:t>
          </a:r>
          <a:endParaRPr lang="en-IN" sz="2900" kern="1200" dirty="0"/>
        </a:p>
      </dsp:txBody>
      <dsp:txXfrm>
        <a:off x="33127" y="3845333"/>
        <a:ext cx="8524026" cy="6123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C37E1-2014-4CD3-8975-4D2AD2E053F3}">
      <dsp:nvSpPr>
        <dsp:cNvPr id="0" name=""/>
        <dsp:cNvSpPr/>
      </dsp:nvSpPr>
      <dsp:spPr>
        <a:xfrm>
          <a:off x="0" y="402406"/>
          <a:ext cx="10902950" cy="6552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CA2E2D-C5C0-4793-9401-62CC474EAACA}">
      <dsp:nvSpPr>
        <dsp:cNvPr id="0" name=""/>
        <dsp:cNvSpPr/>
      </dsp:nvSpPr>
      <dsp:spPr>
        <a:xfrm>
          <a:off x="545147" y="18646"/>
          <a:ext cx="7632065" cy="7675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474" tIns="0" rIns="288474" bIns="0" numCol="1" spcCol="1270" anchor="ctr" anchorCtr="0">
          <a:noAutofit/>
        </a:bodyPr>
        <a:lstStyle/>
        <a:p>
          <a:pPr lvl="0" algn="l" defTabSz="1155700">
            <a:lnSpc>
              <a:spcPct val="90000"/>
            </a:lnSpc>
            <a:spcBef>
              <a:spcPct val="0"/>
            </a:spcBef>
            <a:spcAft>
              <a:spcPct val="35000"/>
            </a:spcAft>
          </a:pPr>
          <a:r>
            <a:rPr lang="en-IN" sz="2600" b="1" kern="1200" dirty="0">
              <a:solidFill>
                <a:schemeClr val="tx1"/>
              </a:solidFill>
            </a:rPr>
            <a:t>Directional vs. Non-directional </a:t>
          </a:r>
        </a:p>
      </dsp:txBody>
      <dsp:txXfrm>
        <a:off x="582614" y="56113"/>
        <a:ext cx="7557131" cy="692586"/>
      </dsp:txXfrm>
    </dsp:sp>
    <dsp:sp modelId="{7255BD61-8897-48FB-81D0-C137A67A4C04}">
      <dsp:nvSpPr>
        <dsp:cNvPr id="0" name=""/>
        <dsp:cNvSpPr/>
      </dsp:nvSpPr>
      <dsp:spPr>
        <a:xfrm>
          <a:off x="0" y="1581766"/>
          <a:ext cx="10902950" cy="6552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5F58F9-E186-4AEC-9B11-C2E6E0703475}">
      <dsp:nvSpPr>
        <dsp:cNvPr id="0" name=""/>
        <dsp:cNvSpPr/>
      </dsp:nvSpPr>
      <dsp:spPr>
        <a:xfrm>
          <a:off x="545147" y="1198006"/>
          <a:ext cx="7632065" cy="7675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474" tIns="0" rIns="288474" bIns="0" numCol="1" spcCol="1270" anchor="ctr" anchorCtr="0">
          <a:noAutofit/>
        </a:bodyPr>
        <a:lstStyle/>
        <a:p>
          <a:pPr lvl="0" algn="l" defTabSz="1155700">
            <a:lnSpc>
              <a:spcPct val="90000"/>
            </a:lnSpc>
            <a:spcBef>
              <a:spcPct val="0"/>
            </a:spcBef>
            <a:spcAft>
              <a:spcPct val="35000"/>
            </a:spcAft>
          </a:pPr>
          <a:r>
            <a:rPr lang="en-IN" sz="2600" b="1" kern="1200" dirty="0">
              <a:solidFill>
                <a:schemeClr val="tx1"/>
              </a:solidFill>
            </a:rPr>
            <a:t>Research vs. Null</a:t>
          </a:r>
        </a:p>
      </dsp:txBody>
      <dsp:txXfrm>
        <a:off x="582614" y="1235473"/>
        <a:ext cx="7557131" cy="692586"/>
      </dsp:txXfrm>
    </dsp:sp>
    <dsp:sp modelId="{4FE3D74C-D833-41FB-9598-D42945DA30DC}">
      <dsp:nvSpPr>
        <dsp:cNvPr id="0" name=""/>
        <dsp:cNvSpPr/>
      </dsp:nvSpPr>
      <dsp:spPr>
        <a:xfrm>
          <a:off x="0" y="2761126"/>
          <a:ext cx="10902950" cy="6552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829F06-8D5D-44DC-960E-FAED4E38B8C1}">
      <dsp:nvSpPr>
        <dsp:cNvPr id="0" name=""/>
        <dsp:cNvSpPr/>
      </dsp:nvSpPr>
      <dsp:spPr>
        <a:xfrm>
          <a:off x="545147" y="2377366"/>
          <a:ext cx="7632065" cy="7675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474" tIns="0" rIns="288474" bIns="0" numCol="1" spcCol="1270" anchor="ctr" anchorCtr="0">
          <a:noAutofit/>
        </a:bodyPr>
        <a:lstStyle/>
        <a:p>
          <a:pPr lvl="0" algn="l" defTabSz="1155700">
            <a:lnSpc>
              <a:spcPct val="90000"/>
            </a:lnSpc>
            <a:spcBef>
              <a:spcPct val="0"/>
            </a:spcBef>
            <a:spcAft>
              <a:spcPct val="35000"/>
            </a:spcAft>
          </a:pPr>
          <a:r>
            <a:rPr lang="en-IN" sz="2600" b="1" kern="1200" dirty="0">
              <a:solidFill>
                <a:schemeClr val="tx1"/>
              </a:solidFill>
            </a:rPr>
            <a:t>Simple vs. Complex</a:t>
          </a:r>
        </a:p>
      </dsp:txBody>
      <dsp:txXfrm>
        <a:off x="582614" y="2414833"/>
        <a:ext cx="7557131" cy="692586"/>
      </dsp:txXfrm>
    </dsp:sp>
    <dsp:sp modelId="{D00A8892-2F52-44FD-A737-E7C995AF606E}">
      <dsp:nvSpPr>
        <dsp:cNvPr id="0" name=""/>
        <dsp:cNvSpPr/>
      </dsp:nvSpPr>
      <dsp:spPr>
        <a:xfrm>
          <a:off x="0" y="3940486"/>
          <a:ext cx="10902950" cy="6552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7EB469-0E18-4F2B-8C0F-44DE4F736F34}">
      <dsp:nvSpPr>
        <dsp:cNvPr id="0" name=""/>
        <dsp:cNvSpPr/>
      </dsp:nvSpPr>
      <dsp:spPr>
        <a:xfrm>
          <a:off x="545147" y="3556726"/>
          <a:ext cx="7632065" cy="7675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474" tIns="0" rIns="288474" bIns="0" numCol="1" spcCol="1270" anchor="ctr" anchorCtr="0">
          <a:noAutofit/>
        </a:bodyPr>
        <a:lstStyle/>
        <a:p>
          <a:pPr lvl="0" algn="l" defTabSz="1155700">
            <a:lnSpc>
              <a:spcPct val="90000"/>
            </a:lnSpc>
            <a:spcBef>
              <a:spcPct val="0"/>
            </a:spcBef>
            <a:spcAft>
              <a:spcPct val="35000"/>
            </a:spcAft>
          </a:pPr>
          <a:r>
            <a:rPr lang="en-IN" sz="2600" b="1" kern="1200" dirty="0">
              <a:solidFill>
                <a:schemeClr val="tx1"/>
              </a:solidFill>
            </a:rPr>
            <a:t>Association vs. Causal </a:t>
          </a:r>
        </a:p>
      </dsp:txBody>
      <dsp:txXfrm>
        <a:off x="582614" y="3594193"/>
        <a:ext cx="7557131" cy="6925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FA474-01E6-46A2-9C66-C8817638DBAE}">
      <dsp:nvSpPr>
        <dsp:cNvPr id="0" name=""/>
        <dsp:cNvSpPr/>
      </dsp:nvSpPr>
      <dsp:spPr>
        <a:xfrm rot="5400000">
          <a:off x="-139439" y="142875"/>
          <a:ext cx="929594" cy="65071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IN" sz="1800" kern="1200"/>
        </a:p>
      </dsp:txBody>
      <dsp:txXfrm rot="-5400000">
        <a:off x="0" y="328794"/>
        <a:ext cx="650716" cy="278878"/>
      </dsp:txXfrm>
    </dsp:sp>
    <dsp:sp modelId="{0A6FA038-D200-4B06-8BDC-0A4BB130712E}">
      <dsp:nvSpPr>
        <dsp:cNvPr id="0" name=""/>
        <dsp:cNvSpPr/>
      </dsp:nvSpPr>
      <dsp:spPr>
        <a:xfrm rot="5400000">
          <a:off x="5791579" y="-5137427"/>
          <a:ext cx="604236" cy="1088596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IN" sz="2400" kern="1200" dirty="0"/>
            <a:t>Frame scientific/epidemiological terms</a:t>
          </a:r>
        </a:p>
      </dsp:txBody>
      <dsp:txXfrm rot="-5400000">
        <a:off x="650716" y="32932"/>
        <a:ext cx="10856467" cy="545244"/>
      </dsp:txXfrm>
    </dsp:sp>
    <dsp:sp modelId="{B44E641D-72DD-41F6-8766-6773CC4583B3}">
      <dsp:nvSpPr>
        <dsp:cNvPr id="0" name=""/>
        <dsp:cNvSpPr/>
      </dsp:nvSpPr>
      <dsp:spPr>
        <a:xfrm rot="5400000">
          <a:off x="-139439" y="977484"/>
          <a:ext cx="929594" cy="65071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IN" sz="1800" kern="1200"/>
        </a:p>
      </dsp:txBody>
      <dsp:txXfrm rot="-5400000">
        <a:off x="0" y="1163403"/>
        <a:ext cx="650716" cy="278878"/>
      </dsp:txXfrm>
    </dsp:sp>
    <dsp:sp modelId="{C0E4CD83-9679-4275-89F1-B3B98E6D6B99}">
      <dsp:nvSpPr>
        <dsp:cNvPr id="0" name=""/>
        <dsp:cNvSpPr/>
      </dsp:nvSpPr>
      <dsp:spPr>
        <a:xfrm rot="5400000">
          <a:off x="5791579" y="-4302818"/>
          <a:ext cx="604236" cy="1088596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IN" sz="2400" kern="1200" dirty="0"/>
            <a:t>Take the question in a few limited axis</a:t>
          </a:r>
        </a:p>
      </dsp:txBody>
      <dsp:txXfrm rot="-5400000">
        <a:off x="650716" y="867541"/>
        <a:ext cx="10856467" cy="545244"/>
      </dsp:txXfrm>
    </dsp:sp>
    <dsp:sp modelId="{91AEBFAC-0918-4EE4-AA98-BC9C8262D8B4}">
      <dsp:nvSpPr>
        <dsp:cNvPr id="0" name=""/>
        <dsp:cNvSpPr/>
      </dsp:nvSpPr>
      <dsp:spPr>
        <a:xfrm rot="5400000">
          <a:off x="-139439" y="1812093"/>
          <a:ext cx="929594" cy="65071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IN" sz="1800" kern="1200"/>
        </a:p>
      </dsp:txBody>
      <dsp:txXfrm rot="-5400000">
        <a:off x="0" y="1998012"/>
        <a:ext cx="650716" cy="278878"/>
      </dsp:txXfrm>
    </dsp:sp>
    <dsp:sp modelId="{77688B50-184E-4F59-A424-87EE5CFC2864}">
      <dsp:nvSpPr>
        <dsp:cNvPr id="0" name=""/>
        <dsp:cNvSpPr/>
      </dsp:nvSpPr>
      <dsp:spPr>
        <a:xfrm rot="5400000">
          <a:off x="5791579" y="-3468209"/>
          <a:ext cx="604236" cy="1088596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IN" sz="2400" kern="1200" dirty="0"/>
            <a:t>Write in scientific/epidemiological language</a:t>
          </a:r>
        </a:p>
      </dsp:txBody>
      <dsp:txXfrm rot="-5400000">
        <a:off x="650716" y="1702150"/>
        <a:ext cx="10856467" cy="545244"/>
      </dsp:txXfrm>
    </dsp:sp>
    <dsp:sp modelId="{3B2189C7-2C29-452F-B9E2-2596D592A47B}">
      <dsp:nvSpPr>
        <dsp:cNvPr id="0" name=""/>
        <dsp:cNvSpPr/>
      </dsp:nvSpPr>
      <dsp:spPr>
        <a:xfrm rot="5400000">
          <a:off x="-139439" y="2646703"/>
          <a:ext cx="929594" cy="65071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IN" sz="1800" kern="1200" dirty="0"/>
        </a:p>
      </dsp:txBody>
      <dsp:txXfrm rot="-5400000">
        <a:off x="0" y="2832622"/>
        <a:ext cx="650716" cy="278878"/>
      </dsp:txXfrm>
    </dsp:sp>
    <dsp:sp modelId="{7F79A278-A1FA-4A9C-A1D4-FBA38EA9B1FD}">
      <dsp:nvSpPr>
        <dsp:cNvPr id="0" name=""/>
        <dsp:cNvSpPr/>
      </dsp:nvSpPr>
      <dsp:spPr>
        <a:xfrm rot="5400000">
          <a:off x="5791579" y="-2633599"/>
          <a:ext cx="604236" cy="1088596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IN" sz="2400" kern="1200" dirty="0"/>
            <a:t>Make use of not more than one verb for each</a:t>
          </a:r>
        </a:p>
      </dsp:txBody>
      <dsp:txXfrm rot="-5400000">
        <a:off x="650716" y="2536760"/>
        <a:ext cx="10856467" cy="545244"/>
      </dsp:txXfrm>
    </dsp:sp>
    <dsp:sp modelId="{49C07DB5-0967-4728-B514-50D3C3EAB6D9}">
      <dsp:nvSpPr>
        <dsp:cNvPr id="0" name=""/>
        <dsp:cNvSpPr/>
      </dsp:nvSpPr>
      <dsp:spPr>
        <a:xfrm rot="5400000">
          <a:off x="-139439" y="3481312"/>
          <a:ext cx="929594" cy="65071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IN" sz="1800" kern="1200" dirty="0"/>
        </a:p>
      </dsp:txBody>
      <dsp:txXfrm rot="-5400000">
        <a:off x="0" y="3667231"/>
        <a:ext cx="650716" cy="278878"/>
      </dsp:txXfrm>
    </dsp:sp>
    <dsp:sp modelId="{5A56AC1E-7BDD-42B9-B645-35B8AD949BEA}">
      <dsp:nvSpPr>
        <dsp:cNvPr id="0" name=""/>
        <dsp:cNvSpPr/>
      </dsp:nvSpPr>
      <dsp:spPr>
        <a:xfrm rot="5400000">
          <a:off x="5791579" y="-1798990"/>
          <a:ext cx="604236" cy="1088596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IN" sz="2400" kern="1200" dirty="0"/>
            <a:t>Sort as a primary and secondary</a:t>
          </a:r>
        </a:p>
      </dsp:txBody>
      <dsp:txXfrm rot="-5400000">
        <a:off x="650716" y="3371369"/>
        <a:ext cx="10856467" cy="545244"/>
      </dsp:txXfrm>
    </dsp:sp>
    <dsp:sp modelId="{BE83A336-137C-4BA8-9050-98063577B3F3}">
      <dsp:nvSpPr>
        <dsp:cNvPr id="0" name=""/>
        <dsp:cNvSpPr/>
      </dsp:nvSpPr>
      <dsp:spPr>
        <a:xfrm rot="5400000">
          <a:off x="-139439" y="4448968"/>
          <a:ext cx="929594" cy="65071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IN" sz="1800" kern="1200" dirty="0"/>
        </a:p>
      </dsp:txBody>
      <dsp:txXfrm rot="-5400000">
        <a:off x="0" y="4634887"/>
        <a:ext cx="650716" cy="278878"/>
      </dsp:txXfrm>
    </dsp:sp>
    <dsp:sp modelId="{CB086F5C-4DCB-4A9B-934D-646F2B72C52C}">
      <dsp:nvSpPr>
        <dsp:cNvPr id="0" name=""/>
        <dsp:cNvSpPr/>
      </dsp:nvSpPr>
      <dsp:spPr>
        <a:xfrm rot="5400000">
          <a:off x="5658533" y="-831334"/>
          <a:ext cx="870330" cy="1088596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IN" sz="2400" kern="1200" dirty="0"/>
            <a:t>Be clear about the type of question</a:t>
          </a:r>
        </a:p>
        <a:p>
          <a:pPr marL="171450" lvl="1" indent="-171450" algn="l" defTabSz="711200">
            <a:lnSpc>
              <a:spcPct val="90000"/>
            </a:lnSpc>
            <a:spcBef>
              <a:spcPct val="0"/>
            </a:spcBef>
            <a:spcAft>
              <a:spcPct val="15000"/>
            </a:spcAft>
            <a:buChar char="••"/>
          </a:pPr>
          <a:r>
            <a:rPr lang="en-IN" sz="1600" kern="1200" dirty="0"/>
            <a:t> Descriptive questions – measuring hypothesis</a:t>
          </a:r>
          <a:endParaRPr lang="en-IN" sz="2400" kern="1200" dirty="0"/>
        </a:p>
        <a:p>
          <a:pPr marL="171450" lvl="1" indent="-171450" algn="l" defTabSz="711200">
            <a:lnSpc>
              <a:spcPct val="90000"/>
            </a:lnSpc>
            <a:spcBef>
              <a:spcPct val="0"/>
            </a:spcBef>
            <a:spcAft>
              <a:spcPct val="15000"/>
            </a:spcAft>
            <a:buChar char="••"/>
          </a:pPr>
          <a:r>
            <a:rPr lang="en-IN" sz="1600" kern="1200" dirty="0"/>
            <a:t>  Analytical questions – Testing the hypothesis</a:t>
          </a:r>
          <a:endParaRPr lang="en-IN" sz="2400" kern="1200" dirty="0"/>
        </a:p>
      </dsp:txBody>
      <dsp:txXfrm rot="-5400000">
        <a:off x="650717" y="4218968"/>
        <a:ext cx="10843477" cy="7853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FF343-29C5-4429-B090-5F90EAA51EF5}">
      <dsp:nvSpPr>
        <dsp:cNvPr id="0" name=""/>
        <dsp:cNvSpPr/>
      </dsp:nvSpPr>
      <dsp:spPr>
        <a:xfrm>
          <a:off x="0" y="203081"/>
          <a:ext cx="3171031" cy="1902618"/>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IN" sz="2200" kern="1200"/>
            <a:t>1. Define the study population</a:t>
          </a:r>
          <a:endParaRPr lang="en-IN" sz="2200" kern="1200" dirty="0"/>
        </a:p>
      </dsp:txBody>
      <dsp:txXfrm>
        <a:off x="0" y="203081"/>
        <a:ext cx="3171031" cy="1902618"/>
      </dsp:txXfrm>
    </dsp:sp>
    <dsp:sp modelId="{DABFB622-4281-4BA2-A4D6-CD8EC205F5AB}">
      <dsp:nvSpPr>
        <dsp:cNvPr id="0" name=""/>
        <dsp:cNvSpPr/>
      </dsp:nvSpPr>
      <dsp:spPr>
        <a:xfrm>
          <a:off x="3488134" y="203081"/>
          <a:ext cx="3171031" cy="1902618"/>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IN" sz="2200" kern="1200"/>
            <a:t>2. Give an operational definition for the disease under study</a:t>
          </a:r>
          <a:endParaRPr lang="en-IN" sz="2200" kern="1200" dirty="0"/>
        </a:p>
      </dsp:txBody>
      <dsp:txXfrm>
        <a:off x="3488134" y="203081"/>
        <a:ext cx="3171031" cy="1902618"/>
      </dsp:txXfrm>
    </dsp:sp>
    <dsp:sp modelId="{1C92C42F-226D-491D-9BA9-FF18FF1D119A}">
      <dsp:nvSpPr>
        <dsp:cNvPr id="0" name=""/>
        <dsp:cNvSpPr/>
      </dsp:nvSpPr>
      <dsp:spPr>
        <a:xfrm>
          <a:off x="6976268" y="203081"/>
          <a:ext cx="3171031" cy="1902618"/>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IN" sz="2200" kern="1200"/>
            <a:t>3. Describe the disease in terms of time/place/person </a:t>
          </a:r>
          <a:endParaRPr lang="en-IN" sz="2200" kern="1200" dirty="0"/>
        </a:p>
      </dsp:txBody>
      <dsp:txXfrm>
        <a:off x="6976268" y="203081"/>
        <a:ext cx="3171031" cy="1902618"/>
      </dsp:txXfrm>
    </dsp:sp>
    <dsp:sp modelId="{6A23AE7F-770A-4DE8-A126-3A5F1C886595}">
      <dsp:nvSpPr>
        <dsp:cNvPr id="0" name=""/>
        <dsp:cNvSpPr/>
      </dsp:nvSpPr>
      <dsp:spPr>
        <a:xfrm>
          <a:off x="0" y="2422803"/>
          <a:ext cx="3171031" cy="1902618"/>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IN" sz="2200" kern="1200"/>
            <a:t>4. Measure the disease (Cross sectional/Longitudinal)</a:t>
          </a:r>
          <a:endParaRPr lang="en-IN" sz="2200" kern="1200" dirty="0"/>
        </a:p>
      </dsp:txBody>
      <dsp:txXfrm>
        <a:off x="0" y="2422803"/>
        <a:ext cx="3171031" cy="1902618"/>
      </dsp:txXfrm>
    </dsp:sp>
    <dsp:sp modelId="{5BD0E97D-6081-42A0-A16B-AF98D5721883}">
      <dsp:nvSpPr>
        <dsp:cNvPr id="0" name=""/>
        <dsp:cNvSpPr/>
      </dsp:nvSpPr>
      <dsp:spPr>
        <a:xfrm>
          <a:off x="3488134" y="2422803"/>
          <a:ext cx="3171031" cy="1902618"/>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IN" sz="2200" kern="1200" dirty="0"/>
            <a:t>5. Compare with known indices</a:t>
          </a:r>
        </a:p>
      </dsp:txBody>
      <dsp:txXfrm>
        <a:off x="3488134" y="2422803"/>
        <a:ext cx="3171031" cy="1902618"/>
      </dsp:txXfrm>
    </dsp:sp>
    <dsp:sp modelId="{123EEE4C-15E3-4A5A-8E1A-344F3F7850F8}">
      <dsp:nvSpPr>
        <dsp:cNvPr id="0" name=""/>
        <dsp:cNvSpPr/>
      </dsp:nvSpPr>
      <dsp:spPr>
        <a:xfrm>
          <a:off x="6976268" y="2422803"/>
          <a:ext cx="3171031" cy="1902618"/>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IN" sz="2200" kern="1200"/>
            <a:t>6. Generate hypothesis</a:t>
          </a:r>
          <a:endParaRPr lang="en-IN" sz="2200" kern="1200" dirty="0"/>
        </a:p>
      </dsp:txBody>
      <dsp:txXfrm>
        <a:off x="6976268" y="2422803"/>
        <a:ext cx="3171031" cy="1902618"/>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710329-949F-4F8C-B8A5-49BB071898A1}" type="datetimeFigureOut">
              <a:rPr lang="en-IN" smtClean="0"/>
              <a:pPr/>
              <a:t>07-02-2019</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11FA1-9C4C-4AEE-BA45-010D1EF252CE}" type="slidenum">
              <a:rPr lang="en-IN" smtClean="0"/>
              <a:pPr/>
              <a:t>‹#›</a:t>
            </a:fld>
            <a:endParaRPr lang="en-IN"/>
          </a:p>
        </p:txBody>
      </p:sp>
    </p:spTree>
    <p:extLst>
      <p:ext uri="{BB962C8B-B14F-4D97-AF65-F5344CB8AC3E}">
        <p14:creationId xmlns:p14="http://schemas.microsoft.com/office/powerpoint/2010/main" val="575598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55D809B4-EE9B-4133-8416-B29B03F1846E}" type="slidenum">
              <a:rPr lang="en-IN" smtClean="0">
                <a:solidFill>
                  <a:prstClr val="black"/>
                </a:solidFill>
              </a:rPr>
              <a:pPr/>
              <a:t>1</a:t>
            </a:fld>
            <a:endParaRPr lang="en-IN">
              <a:solidFill>
                <a:prstClr val="black"/>
              </a:solidFill>
            </a:endParaRPr>
          </a:p>
        </p:txBody>
      </p:sp>
      <p:sp>
        <p:nvSpPr>
          <p:cNvPr id="5" name="Footer Placeholder 4"/>
          <p:cNvSpPr>
            <a:spLocks noGrp="1"/>
          </p:cNvSpPr>
          <p:nvPr>
            <p:ph type="ftr" sz="quarter" idx="11"/>
          </p:nvPr>
        </p:nvSpPr>
        <p:spPr/>
        <p:txBody>
          <a:bodyPr/>
          <a:lstStyle/>
          <a:p>
            <a:r>
              <a:rPr lang="en-IN">
                <a:solidFill>
                  <a:prstClr val="black"/>
                </a:solidFill>
              </a:rPr>
              <a:t>Dayananda Sagar College of Dental Sciences</a:t>
            </a:r>
          </a:p>
        </p:txBody>
      </p:sp>
    </p:spTree>
    <p:extLst>
      <p:ext uri="{BB962C8B-B14F-4D97-AF65-F5344CB8AC3E}">
        <p14:creationId xmlns:p14="http://schemas.microsoft.com/office/powerpoint/2010/main" val="2657099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BD11FA1-9C4C-4AEE-BA45-010D1EF252CE}" type="slidenum">
              <a:rPr lang="en-IN" smtClean="0"/>
              <a:pPr/>
              <a:t>12</a:t>
            </a:fld>
            <a:endParaRPr lang="en-IN"/>
          </a:p>
        </p:txBody>
      </p:sp>
    </p:spTree>
    <p:extLst>
      <p:ext uri="{BB962C8B-B14F-4D97-AF65-F5344CB8AC3E}">
        <p14:creationId xmlns:p14="http://schemas.microsoft.com/office/powerpoint/2010/main" val="98810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BD11FA1-9C4C-4AEE-BA45-010D1EF252CE}" type="slidenum">
              <a:rPr lang="en-IN" smtClean="0"/>
              <a:pPr/>
              <a:t>13</a:t>
            </a:fld>
            <a:endParaRPr lang="en-IN"/>
          </a:p>
        </p:txBody>
      </p:sp>
    </p:spTree>
    <p:extLst>
      <p:ext uri="{BB962C8B-B14F-4D97-AF65-F5344CB8AC3E}">
        <p14:creationId xmlns:p14="http://schemas.microsoft.com/office/powerpoint/2010/main" val="1447500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BD11FA1-9C4C-4AEE-BA45-010D1EF252CE}" type="slidenum">
              <a:rPr lang="en-IN" smtClean="0"/>
              <a:pPr/>
              <a:t>14</a:t>
            </a:fld>
            <a:endParaRPr lang="en-IN"/>
          </a:p>
        </p:txBody>
      </p:sp>
    </p:spTree>
    <p:extLst>
      <p:ext uri="{BB962C8B-B14F-4D97-AF65-F5344CB8AC3E}">
        <p14:creationId xmlns:p14="http://schemas.microsoft.com/office/powerpoint/2010/main" val="1785515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BD11FA1-9C4C-4AEE-BA45-010D1EF252CE}" type="slidenum">
              <a:rPr lang="en-IN" smtClean="0"/>
              <a:pPr/>
              <a:t>26</a:t>
            </a:fld>
            <a:endParaRPr lang="en-IN"/>
          </a:p>
        </p:txBody>
      </p:sp>
    </p:spTree>
    <p:extLst>
      <p:ext uri="{BB962C8B-B14F-4D97-AF65-F5344CB8AC3E}">
        <p14:creationId xmlns:p14="http://schemas.microsoft.com/office/powerpoint/2010/main" val="3490563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BD11FA1-9C4C-4AEE-BA45-010D1EF252CE}" type="slidenum">
              <a:rPr lang="en-IN" smtClean="0"/>
              <a:pPr/>
              <a:t>69</a:t>
            </a:fld>
            <a:endParaRPr lang="en-IN"/>
          </a:p>
        </p:txBody>
      </p:sp>
    </p:spTree>
    <p:extLst>
      <p:ext uri="{BB962C8B-B14F-4D97-AF65-F5344CB8AC3E}">
        <p14:creationId xmlns:p14="http://schemas.microsoft.com/office/powerpoint/2010/main" val="1482947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BD11FA1-9C4C-4AEE-BA45-010D1EF252CE}" type="slidenum">
              <a:rPr lang="en-IN" smtClean="0"/>
              <a:pPr/>
              <a:t>114</a:t>
            </a:fld>
            <a:endParaRPr lang="en-IN"/>
          </a:p>
        </p:txBody>
      </p:sp>
    </p:spTree>
    <p:extLst>
      <p:ext uri="{BB962C8B-B14F-4D97-AF65-F5344CB8AC3E}">
        <p14:creationId xmlns:p14="http://schemas.microsoft.com/office/powerpoint/2010/main" val="190659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11887200" cy="877824"/>
          </a:xfrm>
        </p:spPr>
        <p:txBody>
          <a:bodyPr/>
          <a:lstStyle/>
          <a:p>
            <a:r>
              <a:rPr lang="en-US"/>
              <a:t>Click to edit Master title style</a:t>
            </a:r>
            <a:endParaRPr/>
          </a:p>
        </p:txBody>
      </p:sp>
      <p:sp>
        <p:nvSpPr>
          <p:cNvPr id="3" name="Subtitle 2"/>
          <p:cNvSpPr>
            <a:spLocks noGrp="1"/>
          </p:cNvSpPr>
          <p:nvPr>
            <p:ph type="subTitle" idx="1"/>
          </p:nvPr>
        </p:nvSpPr>
        <p:spPr>
          <a:xfrm>
            <a:off x="1219200" y="3034554"/>
            <a:ext cx="10668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1692716B-E7F8-430B-9CB4-CE17B98F0E75}"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5" name="Footer Placeholder 4"/>
          <p:cNvSpPr>
            <a:spLocks noGrp="1"/>
          </p:cNvSpPr>
          <p:nvPr>
            <p:ph type="ftr" sz="quarter" idx="11"/>
          </p:nvPr>
        </p:nvSpPr>
        <p:spPr/>
        <p:txBody>
          <a:bodyPr/>
          <a:lstStyle/>
          <a:p>
            <a:endParaRPr lang="en-IN">
              <a:solidFill>
                <a:srgbClr val="103154">
                  <a:lumMod val="65000"/>
                  <a:lumOff val="35000"/>
                </a:srgbClr>
              </a:solidFill>
            </a:endParaRPr>
          </a:p>
        </p:txBody>
      </p:sp>
      <p:sp>
        <p:nvSpPr>
          <p:cNvPr id="6" name="Slide Number Placeholder 5"/>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Tree>
    <p:extLst>
      <p:ext uri="{BB962C8B-B14F-4D97-AF65-F5344CB8AC3E}">
        <p14:creationId xmlns:p14="http://schemas.microsoft.com/office/powerpoint/2010/main" val="288528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7317317" y="2048256"/>
            <a:ext cx="4569884"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1219200" y="2039112"/>
            <a:ext cx="6096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8773459" y="188260"/>
            <a:ext cx="2844800" cy="365125"/>
          </a:xfrm>
        </p:spPr>
        <p:txBody>
          <a:bodyPr/>
          <a:lstStyle/>
          <a:p>
            <a:fld id="{7263693A-EAB3-4BE2-B4F2-8D21DDA26713}"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6" name="Footer Placeholder 5"/>
          <p:cNvSpPr>
            <a:spLocks noGrp="1"/>
          </p:cNvSpPr>
          <p:nvPr>
            <p:ph type="ftr" sz="quarter" idx="11"/>
          </p:nvPr>
        </p:nvSpPr>
        <p:spPr/>
        <p:txBody>
          <a:bodyPr/>
          <a:lstStyle/>
          <a:p>
            <a:endParaRPr lang="en-IN">
              <a:solidFill>
                <a:srgbClr val="103154">
                  <a:lumMod val="65000"/>
                  <a:lumOff val="35000"/>
                </a:srgbClr>
              </a:solidFill>
            </a:endParaRPr>
          </a:p>
        </p:txBody>
      </p:sp>
      <p:sp>
        <p:nvSpPr>
          <p:cNvPr id="7" name="Slide Number Placeholder 6"/>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Tree>
    <p:extLst>
      <p:ext uri="{BB962C8B-B14F-4D97-AF65-F5344CB8AC3E}">
        <p14:creationId xmlns:p14="http://schemas.microsoft.com/office/powerpoint/2010/main" val="369997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86A9F68F-78AF-441D-AA7A-9E9625FEF656}" type="datetime1">
              <a:rPr lang="en-IN" smtClean="0">
                <a:solidFill>
                  <a:srgbClr val="103154">
                    <a:lumMod val="65000"/>
                    <a:lumOff val="35000"/>
                  </a:srgbClr>
                </a:solidFill>
              </a:rPr>
              <a:pPr/>
              <a:t>07-02-2019</a:t>
            </a:fld>
            <a:endParaRPr lang="en-IN" dirty="0">
              <a:solidFill>
                <a:srgbClr val="103154">
                  <a:lumMod val="65000"/>
                  <a:lumOff val="35000"/>
                </a:srgbClr>
              </a:solidFill>
            </a:endParaRPr>
          </a:p>
        </p:txBody>
      </p:sp>
      <p:sp>
        <p:nvSpPr>
          <p:cNvPr id="5" name="Footer Placeholder 4"/>
          <p:cNvSpPr>
            <a:spLocks noGrp="1"/>
          </p:cNvSpPr>
          <p:nvPr>
            <p:ph type="ftr" sz="quarter" idx="11"/>
          </p:nvPr>
        </p:nvSpPr>
        <p:spPr/>
        <p:txBody>
          <a:bodyPr/>
          <a:lstStyle/>
          <a:p>
            <a:endParaRPr lang="en-IN">
              <a:solidFill>
                <a:srgbClr val="103154">
                  <a:lumMod val="65000"/>
                  <a:lumOff val="35000"/>
                </a:srgbClr>
              </a:solidFill>
            </a:endParaRPr>
          </a:p>
        </p:txBody>
      </p:sp>
      <p:sp>
        <p:nvSpPr>
          <p:cNvPr id="9" name="Picture Placeholder 8"/>
          <p:cNvSpPr>
            <a:spLocks noGrp="1"/>
          </p:cNvSpPr>
          <p:nvPr>
            <p:ph type="pic" sz="quarter" idx="13"/>
          </p:nvPr>
        </p:nvSpPr>
        <p:spPr>
          <a:xfrm>
            <a:off x="1236133" y="1129553"/>
            <a:ext cx="10651067" cy="2980944"/>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1286649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8773459" y="188260"/>
            <a:ext cx="2844800" cy="365125"/>
          </a:xfrm>
        </p:spPr>
        <p:txBody>
          <a:bodyPr/>
          <a:lstStyle/>
          <a:p>
            <a:fld id="{6B23ACEC-84CA-43D8-B431-D318E7276161}" type="datetime1">
              <a:rPr lang="en-IN" smtClean="0">
                <a:solidFill>
                  <a:srgbClr val="103154">
                    <a:lumMod val="65000"/>
                    <a:lumOff val="35000"/>
                  </a:srgbClr>
                </a:solidFill>
              </a:rPr>
              <a:pPr/>
              <a:t>07-02-2019</a:t>
            </a:fld>
            <a:endParaRPr lang="en-IN" dirty="0">
              <a:solidFill>
                <a:srgbClr val="103154">
                  <a:lumMod val="65000"/>
                  <a:lumOff val="35000"/>
                </a:srgbClr>
              </a:solidFill>
            </a:endParaRPr>
          </a:p>
        </p:txBody>
      </p:sp>
      <p:sp>
        <p:nvSpPr>
          <p:cNvPr id="5" name="Footer Placeholder 4"/>
          <p:cNvSpPr>
            <a:spLocks noGrp="1"/>
          </p:cNvSpPr>
          <p:nvPr>
            <p:ph type="ftr" sz="quarter" idx="11"/>
          </p:nvPr>
        </p:nvSpPr>
        <p:spPr/>
        <p:txBody>
          <a:bodyPr/>
          <a:lstStyle/>
          <a:p>
            <a:endParaRPr lang="en-IN">
              <a:solidFill>
                <a:srgbClr val="103154">
                  <a:lumMod val="65000"/>
                  <a:lumOff val="35000"/>
                </a:srgbClr>
              </a:solidFill>
            </a:endParaRPr>
          </a:p>
        </p:txBody>
      </p:sp>
      <p:sp>
        <p:nvSpPr>
          <p:cNvPr id="9" name="Picture Placeholder 8"/>
          <p:cNvSpPr>
            <a:spLocks noGrp="1"/>
          </p:cNvSpPr>
          <p:nvPr>
            <p:ph type="pic" sz="quarter" idx="13"/>
          </p:nvPr>
        </p:nvSpPr>
        <p:spPr>
          <a:xfrm>
            <a:off x="1236133" y="1129553"/>
            <a:ext cx="5315712"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6571488" y="1129553"/>
            <a:ext cx="5315712" cy="2980944"/>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1269270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8773459" y="188260"/>
            <a:ext cx="2844800" cy="365125"/>
          </a:xfrm>
        </p:spPr>
        <p:txBody>
          <a:bodyPr/>
          <a:lstStyle/>
          <a:p>
            <a:fld id="{6843188B-098F-410D-B305-3D4772C0320C}" type="datetime1">
              <a:rPr lang="en-IN" smtClean="0">
                <a:solidFill>
                  <a:srgbClr val="103154">
                    <a:lumMod val="65000"/>
                    <a:lumOff val="35000"/>
                  </a:srgbClr>
                </a:solidFill>
              </a:rPr>
              <a:pPr/>
              <a:t>07-02-2019</a:t>
            </a:fld>
            <a:endParaRPr lang="en-IN" dirty="0">
              <a:solidFill>
                <a:srgbClr val="103154">
                  <a:lumMod val="65000"/>
                  <a:lumOff val="35000"/>
                </a:srgbClr>
              </a:solidFill>
            </a:endParaRPr>
          </a:p>
        </p:txBody>
      </p:sp>
      <p:sp>
        <p:nvSpPr>
          <p:cNvPr id="5" name="Footer Placeholder 4"/>
          <p:cNvSpPr>
            <a:spLocks noGrp="1"/>
          </p:cNvSpPr>
          <p:nvPr>
            <p:ph type="ftr" sz="quarter" idx="11"/>
          </p:nvPr>
        </p:nvSpPr>
        <p:spPr/>
        <p:txBody>
          <a:bodyPr/>
          <a:lstStyle/>
          <a:p>
            <a:endParaRPr lang="en-IN">
              <a:solidFill>
                <a:srgbClr val="103154">
                  <a:lumMod val="65000"/>
                  <a:lumOff val="35000"/>
                </a:srgbClr>
              </a:solidFill>
            </a:endParaRPr>
          </a:p>
        </p:txBody>
      </p:sp>
      <p:sp>
        <p:nvSpPr>
          <p:cNvPr id="9" name="Picture Placeholder 8"/>
          <p:cNvSpPr>
            <a:spLocks noGrp="1"/>
          </p:cNvSpPr>
          <p:nvPr>
            <p:ph type="pic" sz="quarter" idx="13"/>
          </p:nvPr>
        </p:nvSpPr>
        <p:spPr>
          <a:xfrm>
            <a:off x="1236133" y="1129553"/>
            <a:ext cx="880262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10058400" y="1129553"/>
            <a:ext cx="18288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10058400" y="2629169"/>
            <a:ext cx="1828800" cy="1481328"/>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379671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8F1EE1E-F328-4ABC-9A88-841DF5B1563E}"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5" name="Footer Placeholder 4"/>
          <p:cNvSpPr>
            <a:spLocks noGrp="1"/>
          </p:cNvSpPr>
          <p:nvPr>
            <p:ph type="ftr" sz="quarter" idx="11"/>
          </p:nvPr>
        </p:nvSpPr>
        <p:spPr/>
        <p:txBody>
          <a:bodyPr/>
          <a:lstStyle/>
          <a:p>
            <a:endParaRPr lang="en-IN">
              <a:solidFill>
                <a:srgbClr val="103154">
                  <a:lumMod val="65000"/>
                  <a:lumOff val="35000"/>
                </a:srgbClr>
              </a:solidFill>
            </a:endParaRPr>
          </a:p>
        </p:txBody>
      </p:sp>
      <p:sp>
        <p:nvSpPr>
          <p:cNvPr id="6" name="Slide Number Placeholder 5"/>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Tree>
    <p:extLst>
      <p:ext uri="{BB962C8B-B14F-4D97-AF65-F5344CB8AC3E}">
        <p14:creationId xmlns:p14="http://schemas.microsoft.com/office/powerpoint/2010/main" val="282291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50071" y="1129554"/>
            <a:ext cx="12192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490133" y="1734671"/>
            <a:ext cx="8568267"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90D4F52-0A9C-4581-82AA-5F4E7029196F}"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5" name="Footer Placeholder 4"/>
          <p:cNvSpPr>
            <a:spLocks noGrp="1"/>
          </p:cNvSpPr>
          <p:nvPr>
            <p:ph type="ftr" sz="quarter" idx="11"/>
          </p:nvPr>
        </p:nvSpPr>
        <p:spPr/>
        <p:txBody>
          <a:bodyPr/>
          <a:lstStyle/>
          <a:p>
            <a:endParaRPr lang="en-IN">
              <a:solidFill>
                <a:srgbClr val="103154">
                  <a:lumMod val="65000"/>
                  <a:lumOff val="35000"/>
                </a:srgbClr>
              </a:solidFill>
            </a:endParaRPr>
          </a:p>
        </p:txBody>
      </p:sp>
      <p:sp>
        <p:nvSpPr>
          <p:cNvPr id="6" name="Slide Number Placeholder 5"/>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Tree>
    <p:extLst>
      <p:ext uri="{BB962C8B-B14F-4D97-AF65-F5344CB8AC3E}">
        <p14:creationId xmlns:p14="http://schemas.microsoft.com/office/powerpoint/2010/main" val="80265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5" name="Rectangle 4"/>
          <p:cNvSpPr/>
          <p:nvPr/>
        </p:nvSpPr>
        <p:spPr>
          <a:xfrm>
            <a:off x="-4763"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9888537" y="6427787"/>
            <a:ext cx="2295525" cy="365125"/>
          </a:xfrm>
        </p:spPr>
        <p:txBody>
          <a:bodyPr/>
          <a:lstStyle>
            <a:lvl1pPr>
              <a:defRPr sz="2000" b="1">
                <a:solidFill>
                  <a:srgbClr val="000000"/>
                </a:solidFill>
                <a:latin typeface="Agency FB" panose="020B0503020202020204" pitchFamily="34" charset="0"/>
              </a:defRPr>
            </a:lvl1pPr>
          </a:lstStyle>
          <a:p>
            <a:fld id="{91CE6402-521A-4E07-8B0B-13B8EC8CD588}" type="datetime1">
              <a:rPr lang="en-IN" smtClean="0"/>
              <a:pPr/>
              <a:t>07-02-2019</a:t>
            </a:fld>
            <a:endParaRPr lang="en-IN"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a:xfrm>
            <a:off x="15" y="6492875"/>
            <a:ext cx="609600" cy="365125"/>
          </a:xfrm>
        </p:spPr>
        <p:txBody>
          <a:bodyPr/>
          <a:lstStyle>
            <a:lvl1pPr>
              <a:defRPr sz="2000">
                <a:solidFill>
                  <a:srgbClr val="000000"/>
                </a:solidFill>
              </a:defRPr>
            </a:lvl1pPr>
          </a:lstStyle>
          <a:p>
            <a:fld id="{1F72F716-8051-40BB-83A6-F7B9D571AE18}" type="slidenum">
              <a:rPr lang="en-IN" smtClean="0"/>
              <a:pPr/>
              <a:t>‹#›</a:t>
            </a:fld>
            <a:endParaRPr lang="en-IN" dirty="0"/>
          </a:p>
        </p:txBody>
      </p:sp>
      <p:sp>
        <p:nvSpPr>
          <p:cNvPr id="3" name="Text Placeholder 2"/>
          <p:cNvSpPr>
            <a:spLocks noGrp="1"/>
          </p:cNvSpPr>
          <p:nvPr>
            <p:ph type="body" sz="quarter" idx="13"/>
          </p:nvPr>
        </p:nvSpPr>
        <p:spPr>
          <a:xfrm>
            <a:off x="557213" y="517525"/>
            <a:ext cx="11064875" cy="5657850"/>
          </a:xfrm>
        </p:spPr>
        <p:txBody>
          <a:bodyPr/>
          <a:lstStyle>
            <a:lvl1pPr algn="just">
              <a:defRPr>
                <a:solidFill>
                  <a:srgbClr val="000000"/>
                </a:solidFill>
              </a:defRPr>
            </a:lvl1pPr>
            <a:lvl2pPr algn="just">
              <a:defRPr>
                <a:solidFill>
                  <a:srgbClr val="000000"/>
                </a:solidFill>
              </a:defRPr>
            </a:lvl2pPr>
            <a:lvl3pPr algn="just">
              <a:defRPr>
                <a:solidFill>
                  <a:srgbClr val="000000"/>
                </a:solidFill>
              </a:defRPr>
            </a:lvl3pPr>
            <a:lvl4pPr algn="just">
              <a:defRPr>
                <a:solidFill>
                  <a:srgbClr val="000000"/>
                </a:solidFill>
              </a:defRPr>
            </a:lvl4pPr>
            <a:lvl5pPr algn="just">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1962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C3B76A1-4DE7-4B3D-A402-6A37321C94E6}"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5697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7FA5477-214E-4E07-A13A-BDDB5B5A576F}"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85932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4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3F199FD-EFCF-4AA8-9292-FAFC67E3D4A8}"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2231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000000"/>
                </a:solidFill>
                <a:latin typeface="Agency FB" panose="020B0503020202020204" pitchFamily="34" charset="0"/>
              </a:defRPr>
            </a:lvl1pPr>
          </a:lstStyle>
          <a:p>
            <a:r>
              <a:rPr lang="en-US" dirty="0"/>
              <a:t>Click to edit Master title style</a:t>
            </a:r>
            <a:endParaRPr dirty="0"/>
          </a:p>
        </p:txBody>
      </p:sp>
      <p:sp>
        <p:nvSpPr>
          <p:cNvPr id="3" name="Content Placeholder 2"/>
          <p:cNvSpPr>
            <a:spLocks noGrp="1"/>
          </p:cNvSpPr>
          <p:nvPr>
            <p:ph idx="1"/>
          </p:nvPr>
        </p:nvSpPr>
        <p:spPr/>
        <p:txBody>
          <a:bodyPr/>
          <a:lstStyle>
            <a:lvl1pPr algn="just">
              <a:defRPr>
                <a:solidFill>
                  <a:srgbClr val="000000"/>
                </a:solidFill>
              </a:defRPr>
            </a:lvl1pPr>
            <a:lvl2pPr algn="just">
              <a:defRPr>
                <a:solidFill>
                  <a:srgbClr val="000000"/>
                </a:solidFill>
              </a:defRPr>
            </a:lvl2pPr>
            <a:lvl3pPr algn="just">
              <a:defRPr>
                <a:solidFill>
                  <a:srgbClr val="000000"/>
                </a:solidFill>
              </a:defRPr>
            </a:lvl3pPr>
            <a:lvl4pPr algn="just">
              <a:defRPr>
                <a:solidFill>
                  <a:srgbClr val="000000"/>
                </a:solidFill>
              </a:defRPr>
            </a:lvl4pPr>
            <a:lvl5pPr algn="just">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a:xfrm>
            <a:off x="1157288" y="6492875"/>
            <a:ext cx="11034712" cy="365125"/>
          </a:xfrm>
          <a:solidFill>
            <a:srgbClr val="FFC000"/>
          </a:solidFill>
          <a:ln>
            <a:noFill/>
          </a:ln>
        </p:spPr>
        <p:txBody>
          <a:bodyPr/>
          <a:lstStyle>
            <a:lvl1pPr algn="ctr">
              <a:defRPr sz="1600">
                <a:solidFill>
                  <a:srgbClr val="000000"/>
                </a:solidFill>
                <a:latin typeface="Agency FB" panose="020B0503020202020204" pitchFamily="34" charset="0"/>
              </a:defRPr>
            </a:lvl1pPr>
          </a:lstStyle>
          <a:p>
            <a:endParaRPr lang="en-IN" dirty="0"/>
          </a:p>
        </p:txBody>
      </p:sp>
      <p:sp>
        <p:nvSpPr>
          <p:cNvPr id="6" name="Slide Number Placeholder 5"/>
          <p:cNvSpPr>
            <a:spLocks noGrp="1"/>
          </p:cNvSpPr>
          <p:nvPr>
            <p:ph type="sldNum" sz="quarter" idx="12"/>
          </p:nvPr>
        </p:nvSpPr>
        <p:spPr>
          <a:xfrm>
            <a:off x="1" y="6492875"/>
            <a:ext cx="769256" cy="365125"/>
          </a:xfrm>
        </p:spPr>
        <p:txBody>
          <a:bodyPr/>
          <a:lstStyle>
            <a:lvl1pPr>
              <a:defRPr sz="2400" b="1">
                <a:solidFill>
                  <a:srgbClr val="000000"/>
                </a:solidFill>
              </a:defRPr>
            </a:lvl1pPr>
          </a:lstStyle>
          <a:p>
            <a:fld id="{1F72F716-8051-40BB-83A6-F7B9D571AE18}" type="slidenum">
              <a:rPr lang="en-IN" smtClean="0"/>
              <a:pPr/>
              <a:t>‹#›</a:t>
            </a:fld>
            <a:endParaRPr lang="en-IN" dirty="0"/>
          </a:p>
        </p:txBody>
      </p:sp>
      <p:sp>
        <p:nvSpPr>
          <p:cNvPr id="7" name="Date Placeholder 3"/>
          <p:cNvSpPr>
            <a:spLocks noGrp="1"/>
          </p:cNvSpPr>
          <p:nvPr>
            <p:ph type="dt" sz="half" idx="10"/>
          </p:nvPr>
        </p:nvSpPr>
        <p:spPr>
          <a:xfrm>
            <a:off x="9444038" y="6492876"/>
            <a:ext cx="2747962" cy="330762"/>
          </a:xfrm>
          <a:solidFill>
            <a:srgbClr val="FFC000"/>
          </a:solidFill>
          <a:ln>
            <a:noFill/>
          </a:ln>
        </p:spPr>
        <p:txBody>
          <a:bodyPr/>
          <a:lstStyle>
            <a:lvl1pPr>
              <a:defRPr sz="2400">
                <a:solidFill>
                  <a:srgbClr val="000000"/>
                </a:solidFill>
                <a:latin typeface="Agency FB" panose="020B0503020202020204" pitchFamily="34" charset="0"/>
              </a:defRPr>
            </a:lvl1pPr>
          </a:lstStyle>
          <a:p>
            <a:fld id="{4F3FE991-22DD-4E03-BC40-0138F774281E}" type="datetime1">
              <a:rPr lang="en-IN" smtClean="0"/>
              <a:pPr/>
              <a:t>07-02-2019</a:t>
            </a:fld>
            <a:endParaRPr lang="en-IN" dirty="0"/>
          </a:p>
        </p:txBody>
      </p:sp>
    </p:spTree>
    <p:extLst>
      <p:ext uri="{BB962C8B-B14F-4D97-AF65-F5344CB8AC3E}">
        <p14:creationId xmlns:p14="http://schemas.microsoft.com/office/powerpoint/2010/main" val="406165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5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D7E5938-F8A0-4273-B61C-1B9C6588CD63}"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1886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7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D927757-4396-40CE-9EF5-8E62DB06C238}"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110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8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420B8C9-1713-44E7-A6C9-9014E3C17294}"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9341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9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203A888-7FBD-486D-9FE7-E4250410AE2F}"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05090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0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81BF0C5-A9F3-4A80-9FB1-2A9B6FA16F69}"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18179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1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5579C2C-C684-4CB4-BEAC-D7BFF6F99D62}"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56342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2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A9FFE7A-EAAA-41DF-A39C-D1B8AFE60DE2}"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lvl1pPr algn="just">
              <a:defRPr/>
            </a:lvl1pPr>
            <a:lvl2pPr algn="just">
              <a:defRPr/>
            </a:lvl2pPr>
            <a:lvl3pPr algn="just">
              <a:defRPr/>
            </a:lvl3pPr>
            <a:lvl4pPr algn="just">
              <a:defRPr/>
            </a:lvl4pPr>
            <a:lvl5pPr algn="ju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64962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3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FECA2EF-6A27-455F-AAF0-02AE28B4D24B}"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83170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4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6D38DEF-D3EF-4720-A2CD-3A0A8AA76098}"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09647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5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7C17A29-7272-4609-AC12-AF0DA3A0687B}"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5220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11887200" cy="914400"/>
          </a:xfrm>
        </p:spPr>
        <p:txBody>
          <a:bodyPr/>
          <a:lstStyle/>
          <a:p>
            <a:r>
              <a:rPr lang="en-US"/>
              <a:t>Click to edit Master title style</a:t>
            </a:r>
            <a:endParaRPr/>
          </a:p>
        </p:txBody>
      </p:sp>
      <p:sp>
        <p:nvSpPr>
          <p:cNvPr id="3" name="Subtitle 2"/>
          <p:cNvSpPr>
            <a:spLocks noGrp="1"/>
          </p:cNvSpPr>
          <p:nvPr>
            <p:ph type="subTitle" idx="1"/>
          </p:nvPr>
        </p:nvSpPr>
        <p:spPr>
          <a:xfrm>
            <a:off x="1219200" y="5943600"/>
            <a:ext cx="10668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074F81A-57F6-458F-BDC8-4E32D611C828}" type="datetime1">
              <a:rPr lang="en-IN" smtClean="0">
                <a:solidFill>
                  <a:srgbClr val="103154">
                    <a:lumMod val="65000"/>
                    <a:lumOff val="35000"/>
                  </a:srgbClr>
                </a:solidFill>
              </a:rPr>
              <a:pPr/>
              <a:t>07-02-2019</a:t>
            </a:fld>
            <a:endParaRPr lang="en-IN" dirty="0">
              <a:solidFill>
                <a:srgbClr val="103154">
                  <a:lumMod val="65000"/>
                  <a:lumOff val="35000"/>
                </a:srgbClr>
              </a:solidFill>
            </a:endParaRPr>
          </a:p>
        </p:txBody>
      </p:sp>
      <p:sp>
        <p:nvSpPr>
          <p:cNvPr id="5" name="Footer Placeholder 4"/>
          <p:cNvSpPr>
            <a:spLocks noGrp="1"/>
          </p:cNvSpPr>
          <p:nvPr>
            <p:ph type="ftr" sz="quarter" idx="11"/>
          </p:nvPr>
        </p:nvSpPr>
        <p:spPr/>
        <p:txBody>
          <a:bodyPr/>
          <a:lstStyle/>
          <a:p>
            <a:endParaRPr lang="en-IN">
              <a:solidFill>
                <a:srgbClr val="103154">
                  <a:lumMod val="65000"/>
                  <a:lumOff val="35000"/>
                </a:srgbClr>
              </a:solidFill>
            </a:endParaRPr>
          </a:p>
        </p:txBody>
      </p:sp>
      <p:sp>
        <p:nvSpPr>
          <p:cNvPr id="9" name="Picture Placeholder 8"/>
          <p:cNvSpPr>
            <a:spLocks noGrp="1"/>
          </p:cNvSpPr>
          <p:nvPr>
            <p:ph type="pic" sz="quarter" idx="13"/>
          </p:nvPr>
        </p:nvSpPr>
        <p:spPr>
          <a:xfrm>
            <a:off x="1236133" y="1129553"/>
            <a:ext cx="10651067" cy="3886200"/>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238497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6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95444C3-DCC4-4BCD-887F-F638F83CC405}"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20246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7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E4062B4-B8B0-4C7B-950F-3BCB1E50977A}"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40009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8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301A64E-4504-457C-A191-C5B1F336E486}"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3418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9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ABAF816-6B6F-4A3D-82D7-6390213B58C1}"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80441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0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752893B-3FCB-480F-9A10-AD55BE2C0ABB}"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33094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1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BA70700-B0D5-461B-B29B-44C6FA51C5A5}"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96641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2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DB13BB2-A1CA-481D-80DB-CF99632D7C13}"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1998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3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0D5B401-5CDB-4786-90EC-10736A3BB9C5}"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98741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4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16C046-6FA5-4915-B6CF-D83ECE022EEA}"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85712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5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C9BD538-CD7D-4BAF-A4C5-2DEDBE3D5EA3}"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8229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118872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1219200" y="5484607"/>
            <a:ext cx="10668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FC46EA-3B06-4952-8CC4-AAF2C5CC3FBE}"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5" name="Footer Placeholder 4"/>
          <p:cNvSpPr>
            <a:spLocks noGrp="1"/>
          </p:cNvSpPr>
          <p:nvPr>
            <p:ph type="ftr" sz="quarter" idx="11"/>
          </p:nvPr>
        </p:nvSpPr>
        <p:spPr>
          <a:xfrm>
            <a:off x="4013200" y="6588946"/>
            <a:ext cx="3860800" cy="365125"/>
          </a:xfrm>
        </p:spPr>
        <p:txBody>
          <a:bodyPr/>
          <a:lstStyle>
            <a:lvl1pPr>
              <a:defRPr sz="1200">
                <a:solidFill>
                  <a:srgbClr val="000000"/>
                </a:solidFill>
              </a:defRPr>
            </a:lvl1pPr>
          </a:lstStyle>
          <a:p>
            <a:endParaRPr lang="en-IN" dirty="0"/>
          </a:p>
        </p:txBody>
      </p:sp>
      <p:sp>
        <p:nvSpPr>
          <p:cNvPr id="6" name="Slide Number Placeholder 5"/>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Tree>
    <p:extLst>
      <p:ext uri="{BB962C8B-B14F-4D97-AF65-F5344CB8AC3E}">
        <p14:creationId xmlns:p14="http://schemas.microsoft.com/office/powerpoint/2010/main" val="381963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6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8E1F924-5F40-4BD2-86E0-B26C11693E98}"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17908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7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F0FDF89-91EF-44B9-B025-46B77E62115B}"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
        <p:nvSpPr>
          <p:cNvPr id="3" name="Text Placeholder 2"/>
          <p:cNvSpPr>
            <a:spLocks noGrp="1"/>
          </p:cNvSpPr>
          <p:nvPr>
            <p:ph type="body" sz="quarter" idx="13"/>
          </p:nvPr>
        </p:nvSpPr>
        <p:spPr>
          <a:xfrm>
            <a:off x="557213" y="517525"/>
            <a:ext cx="11064875" cy="56578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2766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F77E44-AEDF-4899-B2E9-BDB7FC755E1C}" type="datetime1">
              <a:rPr lang="en-IN" smtClean="0"/>
              <a:pPr/>
              <a:t>07-02-2019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
        <p:nvSpPr>
          <p:cNvPr id="6" name="Text Placeholder 5"/>
          <p:cNvSpPr>
            <a:spLocks noGrp="1"/>
          </p:cNvSpPr>
          <p:nvPr>
            <p:ph type="body" sz="quarter" idx="13"/>
          </p:nvPr>
        </p:nvSpPr>
        <p:spPr>
          <a:xfrm>
            <a:off x="361740" y="334947"/>
            <a:ext cx="10892413" cy="62838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1A07ABFE-1CAE-4BC4-8A56-51BC4CAEA6BC}" type="datetime1">
              <a:rPr lang="en-IN" smtClean="0"/>
              <a:pPr/>
              <a:t>07-02-2019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388C215-16E8-462C-A03B-706ED0DD2E39}" type="slidenum">
              <a:rPr lang="en-IN" smtClean="0"/>
              <a:pPr/>
              <a:t>‹#›</a:t>
            </a:fld>
            <a:endParaRPr lang="en-IN"/>
          </a:p>
        </p:txBody>
      </p:sp>
    </p:spTree>
    <p:extLst>
      <p:ext uri="{BB962C8B-B14F-4D97-AF65-F5344CB8AC3E}">
        <p14:creationId xmlns:p14="http://schemas.microsoft.com/office/powerpoint/2010/main" val="37568377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71F9CBA7-C1DC-42AC-9A9A-3816ECDBD1CA}" type="datetime1">
              <a:rPr lang="en-IN" smtClean="0"/>
              <a:pPr/>
              <a:t>07-02-2019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388C215-16E8-462C-A03B-706ED0DD2E39}" type="slidenum">
              <a:rPr lang="en-IN" smtClean="0"/>
              <a:pPr/>
              <a:t>‹#›</a:t>
            </a:fld>
            <a:endParaRPr lang="en-IN"/>
          </a:p>
        </p:txBody>
      </p:sp>
    </p:spTree>
    <p:extLst>
      <p:ext uri="{BB962C8B-B14F-4D97-AF65-F5344CB8AC3E}">
        <p14:creationId xmlns:p14="http://schemas.microsoft.com/office/powerpoint/2010/main" val="90828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382C04-4F3F-479A-891E-B8169971CA1D}" type="datetime1">
              <a:rPr lang="en-IN" smtClean="0"/>
              <a:pPr/>
              <a:t>07-02-2019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388C215-16E8-462C-A03B-706ED0DD2E39}" type="slidenum">
              <a:rPr lang="en-IN" smtClean="0"/>
              <a:pPr/>
              <a:t>‹#›</a:t>
            </a:fld>
            <a:endParaRPr lang="en-IN"/>
          </a:p>
        </p:txBody>
      </p:sp>
    </p:spTree>
    <p:extLst>
      <p:ext uri="{BB962C8B-B14F-4D97-AF65-F5344CB8AC3E}">
        <p14:creationId xmlns:p14="http://schemas.microsoft.com/office/powerpoint/2010/main" val="13920035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2099E58F-7D91-47F2-A323-80FBC800B876}" type="datetime1">
              <a:rPr lang="en-IN" smtClean="0"/>
              <a:pPr/>
              <a:t>07-02-2019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388C215-16E8-462C-A03B-706ED0DD2E39}" type="slidenum">
              <a:rPr lang="en-IN" smtClean="0"/>
              <a:pPr/>
              <a:t>‹#›</a:t>
            </a:fld>
            <a:endParaRPr lang="en-IN"/>
          </a:p>
        </p:txBody>
      </p:sp>
    </p:spTree>
    <p:extLst>
      <p:ext uri="{BB962C8B-B14F-4D97-AF65-F5344CB8AC3E}">
        <p14:creationId xmlns:p14="http://schemas.microsoft.com/office/powerpoint/2010/main" val="19685922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B54E7B41-E431-4280-A847-5623DA62183C}" type="datetime1">
              <a:rPr lang="en-IN" smtClean="0"/>
              <a:pPr/>
              <a:t>07-02-2019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2388C215-16E8-462C-A03B-706ED0DD2E39}" type="slidenum">
              <a:rPr lang="en-IN" smtClean="0"/>
              <a:pPr/>
              <a:t>‹#›</a:t>
            </a:fld>
            <a:endParaRPr lang="en-IN"/>
          </a:p>
        </p:txBody>
      </p:sp>
    </p:spTree>
    <p:extLst>
      <p:ext uri="{BB962C8B-B14F-4D97-AF65-F5344CB8AC3E}">
        <p14:creationId xmlns:p14="http://schemas.microsoft.com/office/powerpoint/2010/main" val="8362638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F5D8996D-A6D0-4DB1-9899-3BF963F9C14C}" type="datetime1">
              <a:rPr lang="en-IN" smtClean="0"/>
              <a:pPr/>
              <a:t>07-02-2019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2388C215-16E8-462C-A03B-706ED0DD2E39}" type="slidenum">
              <a:rPr lang="en-IN" smtClean="0"/>
              <a:pPr/>
              <a:t>‹#›</a:t>
            </a:fld>
            <a:endParaRPr lang="en-IN"/>
          </a:p>
        </p:txBody>
      </p:sp>
    </p:spTree>
    <p:extLst>
      <p:ext uri="{BB962C8B-B14F-4D97-AF65-F5344CB8AC3E}">
        <p14:creationId xmlns:p14="http://schemas.microsoft.com/office/powerpoint/2010/main" val="16866342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082D30-D51F-4505-B8DD-87FC6F7EDA7C}" type="datetime1">
              <a:rPr lang="en-IN" smtClean="0"/>
              <a:pPr/>
              <a:t>07-02-2019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2388C215-16E8-462C-A03B-706ED0DD2E39}" type="slidenum">
              <a:rPr lang="en-IN" smtClean="0"/>
              <a:pPr/>
              <a:t>‹#›</a:t>
            </a:fld>
            <a:endParaRPr lang="en-IN"/>
          </a:p>
        </p:txBody>
      </p:sp>
    </p:spTree>
    <p:extLst>
      <p:ext uri="{BB962C8B-B14F-4D97-AF65-F5344CB8AC3E}">
        <p14:creationId xmlns:p14="http://schemas.microsoft.com/office/powerpoint/2010/main" val="198850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90133" y="2595563"/>
            <a:ext cx="4754880" cy="3681412"/>
          </a:xfrm>
        </p:spPr>
        <p:txBody>
          <a:bodyPr>
            <a:normAutofit/>
          </a:bodyPr>
          <a:lstStyle>
            <a:lvl1pPr>
              <a:defRPr sz="2400"/>
            </a:lvl1pPr>
            <a:lvl2pPr>
              <a:defRPr sz="2400"/>
            </a:lvl2pPr>
            <a:lvl3pPr>
              <a:defRPr sz="2400"/>
            </a:lvl3pPr>
            <a:lvl4pPr>
              <a:defRPr sz="2400"/>
            </a:lvl4pPr>
            <a:lvl5pPr>
              <a:defRPr sz="24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863379" y="2595563"/>
            <a:ext cx="4754880" cy="3681412"/>
          </a:xfrm>
        </p:spPr>
        <p:txBody>
          <a:bodyPr>
            <a:normAutofit/>
          </a:bodyPr>
          <a:lstStyle>
            <a:lvl1pPr>
              <a:defRPr sz="2400"/>
            </a:lvl1pPr>
            <a:lvl2pPr>
              <a:defRPr sz="2400"/>
            </a:lvl2pPr>
            <a:lvl3pPr>
              <a:defRPr sz="2400"/>
            </a:lvl3pPr>
            <a:lvl4pPr>
              <a:defRPr sz="2400"/>
            </a:lvl4pPr>
            <a:lvl5pPr>
              <a:defRPr sz="24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a:xfrm>
            <a:off x="8773459" y="188260"/>
            <a:ext cx="2844800" cy="365125"/>
          </a:xfrm>
        </p:spPr>
        <p:txBody>
          <a:bodyPr/>
          <a:lstStyle/>
          <a:p>
            <a:fld id="{33670B84-2F15-4B3B-B6D6-55B1F6F29C46}"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6" name="Footer Placeholder 5"/>
          <p:cNvSpPr>
            <a:spLocks noGrp="1"/>
          </p:cNvSpPr>
          <p:nvPr>
            <p:ph type="ftr" sz="quarter" idx="11"/>
          </p:nvPr>
        </p:nvSpPr>
        <p:spPr/>
        <p:txBody>
          <a:bodyPr/>
          <a:lstStyle/>
          <a:p>
            <a:endParaRPr lang="en-IN">
              <a:solidFill>
                <a:srgbClr val="103154">
                  <a:lumMod val="65000"/>
                  <a:lumOff val="35000"/>
                </a:srgbClr>
              </a:solidFill>
            </a:endParaRPr>
          </a:p>
        </p:txBody>
      </p:sp>
      <p:sp>
        <p:nvSpPr>
          <p:cNvPr id="7" name="Slide Number Placeholder 6"/>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Tree>
    <p:extLst>
      <p:ext uri="{BB962C8B-B14F-4D97-AF65-F5344CB8AC3E}">
        <p14:creationId xmlns:p14="http://schemas.microsoft.com/office/powerpoint/2010/main" val="119789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8CFB2C-1002-4B4B-8FDF-7219CB872832}" type="datetime1">
              <a:rPr lang="en-IN" smtClean="0"/>
              <a:pPr/>
              <a:t>07-02-2019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388C215-16E8-462C-A03B-706ED0DD2E39}" type="slidenum">
              <a:rPr lang="en-IN" smtClean="0"/>
              <a:pPr/>
              <a:t>‹#›</a:t>
            </a:fld>
            <a:endParaRPr lang="en-IN"/>
          </a:p>
        </p:txBody>
      </p:sp>
    </p:spTree>
    <p:extLst>
      <p:ext uri="{BB962C8B-B14F-4D97-AF65-F5344CB8AC3E}">
        <p14:creationId xmlns:p14="http://schemas.microsoft.com/office/powerpoint/2010/main" val="4015049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472D7F-4616-4D09-B4E6-76D3C72C3349}" type="datetime1">
              <a:rPr lang="en-IN" smtClean="0"/>
              <a:pPr/>
              <a:t>07-02-2019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388C215-16E8-462C-A03B-706ED0DD2E39}" type="slidenum">
              <a:rPr lang="en-IN" smtClean="0"/>
              <a:pPr/>
              <a:t>‹#›</a:t>
            </a:fld>
            <a:endParaRPr lang="en-IN"/>
          </a:p>
        </p:txBody>
      </p:sp>
    </p:spTree>
    <p:extLst>
      <p:ext uri="{BB962C8B-B14F-4D97-AF65-F5344CB8AC3E}">
        <p14:creationId xmlns:p14="http://schemas.microsoft.com/office/powerpoint/2010/main" val="4035730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878DFD19-6C4D-4CC6-9DC8-B90A1FC1D0DE}" type="datetime1">
              <a:rPr lang="en-IN" smtClean="0"/>
              <a:pPr/>
              <a:t>07-02-2019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388C215-16E8-462C-A03B-706ED0DD2E39}" type="slidenum">
              <a:rPr lang="en-IN" smtClean="0"/>
              <a:pPr/>
              <a:t>‹#›</a:t>
            </a:fld>
            <a:endParaRPr lang="en-IN"/>
          </a:p>
        </p:txBody>
      </p:sp>
    </p:spTree>
    <p:extLst>
      <p:ext uri="{BB962C8B-B14F-4D97-AF65-F5344CB8AC3E}">
        <p14:creationId xmlns:p14="http://schemas.microsoft.com/office/powerpoint/2010/main" val="941991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D950C7BB-705F-42BC-A3CF-DD7042294E2D}" type="datetime1">
              <a:rPr lang="en-IN" smtClean="0"/>
              <a:pPr/>
              <a:t>07-02-2019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388C215-16E8-462C-A03B-706ED0DD2E39}" type="slidenum">
              <a:rPr lang="en-IN" smtClean="0"/>
              <a:pPr/>
              <a:t>‹#›</a:t>
            </a:fld>
            <a:endParaRPr lang="en-IN"/>
          </a:p>
        </p:txBody>
      </p:sp>
    </p:spTree>
    <p:extLst>
      <p:ext uri="{BB962C8B-B14F-4D97-AF65-F5344CB8AC3E}">
        <p14:creationId xmlns:p14="http://schemas.microsoft.com/office/powerpoint/2010/main" val="337673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494117" y="2017714"/>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94117" y="3065929"/>
            <a:ext cx="4754880" cy="3211046"/>
          </a:xfrm>
        </p:spPr>
        <p:txBody>
          <a:bodyPr>
            <a:normAutofit/>
          </a:bodyPr>
          <a:lstStyle>
            <a:lvl1pPr>
              <a:defRPr sz="2400"/>
            </a:lvl1pPr>
            <a:lvl2pPr>
              <a:defRPr sz="2400"/>
            </a:lvl2pPr>
            <a:lvl3pPr>
              <a:defRPr sz="2400"/>
            </a:lvl3pPr>
            <a:lvl4pPr>
              <a:defRPr sz="2400"/>
            </a:lvl4pPr>
            <a:lvl5pPr>
              <a:defRPr sz="24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6863379" y="2017714"/>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63379" y="3065929"/>
            <a:ext cx="475488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8773459" y="188260"/>
            <a:ext cx="2844800" cy="365125"/>
          </a:xfrm>
        </p:spPr>
        <p:txBody>
          <a:bodyPr/>
          <a:lstStyle/>
          <a:p>
            <a:fld id="{885F92AE-BE85-4D51-A88A-6759FA3915DB}"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8" name="Footer Placeholder 7"/>
          <p:cNvSpPr>
            <a:spLocks noGrp="1"/>
          </p:cNvSpPr>
          <p:nvPr>
            <p:ph type="ftr" sz="quarter" idx="11"/>
          </p:nvPr>
        </p:nvSpPr>
        <p:spPr>
          <a:xfrm>
            <a:off x="1494117" y="188260"/>
            <a:ext cx="3860800" cy="365125"/>
          </a:xfrm>
        </p:spPr>
        <p:txBody>
          <a:bodyPr/>
          <a:lstStyle/>
          <a:p>
            <a:endParaRPr lang="en-IN">
              <a:solidFill>
                <a:srgbClr val="103154">
                  <a:lumMod val="65000"/>
                  <a:lumOff val="35000"/>
                </a:srgbClr>
              </a:solidFill>
            </a:endParaRPr>
          </a:p>
        </p:txBody>
      </p:sp>
      <p:sp>
        <p:nvSpPr>
          <p:cNvPr id="9" name="Slide Number Placeholder 8"/>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cxnSp>
        <p:nvCxnSpPr>
          <p:cNvPr id="11" name="Straight Connector 10"/>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2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F6E909E-FB1F-4469-9637-3434C3E6D31C}"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4" name="Footer Placeholder 3"/>
          <p:cNvSpPr>
            <a:spLocks noGrp="1"/>
          </p:cNvSpPr>
          <p:nvPr>
            <p:ph type="ftr" sz="quarter" idx="11"/>
          </p:nvPr>
        </p:nvSpPr>
        <p:spPr/>
        <p:txBody>
          <a:bodyPr/>
          <a:lstStyle/>
          <a:p>
            <a:endParaRPr lang="en-IN">
              <a:solidFill>
                <a:srgbClr val="103154">
                  <a:lumMod val="65000"/>
                  <a:lumOff val="35000"/>
                </a:srgbClr>
              </a:solidFill>
            </a:endParaRPr>
          </a:p>
        </p:txBody>
      </p:sp>
      <p:sp>
        <p:nvSpPr>
          <p:cNvPr id="5" name="Slide Number Placeholder 4"/>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Tree>
    <p:extLst>
      <p:ext uri="{BB962C8B-B14F-4D97-AF65-F5344CB8AC3E}">
        <p14:creationId xmlns:p14="http://schemas.microsoft.com/office/powerpoint/2010/main" val="259486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569FC2-E25F-4638-A407-3035EB451847}" type="datetime1">
              <a:rPr lang="en-IN" smtClean="0">
                <a:solidFill>
                  <a:srgbClr val="103154">
                    <a:lumMod val="65000"/>
                    <a:lumOff val="35000"/>
                  </a:srgbClr>
                </a:solidFill>
              </a:rPr>
              <a:pPr/>
              <a:t>07-02-2019</a:t>
            </a:fld>
            <a:endParaRPr lang="en-IN" dirty="0">
              <a:solidFill>
                <a:srgbClr val="103154">
                  <a:lumMod val="65000"/>
                  <a:lumOff val="35000"/>
                </a:srgbClr>
              </a:solidFill>
            </a:endParaRPr>
          </a:p>
        </p:txBody>
      </p:sp>
      <p:sp>
        <p:nvSpPr>
          <p:cNvPr id="3" name="Footer Placeholder 2"/>
          <p:cNvSpPr>
            <a:spLocks noGrp="1"/>
          </p:cNvSpPr>
          <p:nvPr>
            <p:ph type="ftr" sz="quarter" idx="11"/>
          </p:nvPr>
        </p:nvSpPr>
        <p:spPr/>
        <p:txBody>
          <a:bodyPr/>
          <a:lstStyle/>
          <a:p>
            <a:endParaRPr lang="en-IN">
              <a:solidFill>
                <a:srgbClr val="103154">
                  <a:lumMod val="65000"/>
                  <a:lumOff val="35000"/>
                </a:srgbClr>
              </a:solidFill>
            </a:endParaRPr>
          </a:p>
        </p:txBody>
      </p:sp>
      <p:sp>
        <p:nvSpPr>
          <p:cNvPr id="4" name="Slide Number Placeholder 3"/>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dirty="0">
              <a:solidFill>
                <a:srgbClr val="103154">
                  <a:lumMod val="65000"/>
                  <a:lumOff val="35000"/>
                </a:srgbClr>
              </a:solidFill>
            </a:endParaRPr>
          </a:p>
        </p:txBody>
      </p:sp>
      <p:sp>
        <p:nvSpPr>
          <p:cNvPr id="6" name="TextBox 5"/>
          <p:cNvSpPr txBox="1"/>
          <p:nvPr userDrawn="1"/>
        </p:nvSpPr>
        <p:spPr>
          <a:xfrm>
            <a:off x="842018" y="1435797"/>
            <a:ext cx="10766781" cy="1754327"/>
          </a:xfrm>
          <a:prstGeom prst="rect">
            <a:avLst/>
          </a:prstGeom>
          <a:noFill/>
        </p:spPr>
        <p:txBody>
          <a:bodyPr wrap="square" rtlCol="0">
            <a:spAutoFit/>
          </a:bodyPr>
          <a:lstStyle/>
          <a:p>
            <a:r>
              <a:rPr lang="en-US" dirty="0">
                <a:solidFill>
                  <a:srgbClr val="103154"/>
                </a:solidFill>
              </a:rPr>
              <a:t>Click to edit Master text styles</a:t>
            </a:r>
          </a:p>
          <a:p>
            <a:pPr lvl="1"/>
            <a:r>
              <a:rPr lang="en-US" dirty="0">
                <a:solidFill>
                  <a:srgbClr val="103154"/>
                </a:solidFill>
              </a:rPr>
              <a:t>Second level</a:t>
            </a:r>
          </a:p>
          <a:p>
            <a:pPr lvl="2"/>
            <a:r>
              <a:rPr lang="en-US" dirty="0">
                <a:solidFill>
                  <a:srgbClr val="103154"/>
                </a:solidFill>
              </a:rPr>
              <a:t>Third level</a:t>
            </a:r>
          </a:p>
          <a:p>
            <a:pPr lvl="3"/>
            <a:r>
              <a:rPr lang="en-US" dirty="0">
                <a:solidFill>
                  <a:srgbClr val="103154"/>
                </a:solidFill>
              </a:rPr>
              <a:t>Fourth level</a:t>
            </a:r>
          </a:p>
          <a:p>
            <a:pPr lvl="4"/>
            <a:r>
              <a:rPr lang="en-US" dirty="0">
                <a:solidFill>
                  <a:srgbClr val="103154"/>
                </a:solidFill>
              </a:rPr>
              <a:t>Fifth level</a:t>
            </a:r>
          </a:p>
          <a:p>
            <a:endParaRPr lang="en-US" dirty="0">
              <a:solidFill>
                <a:srgbClr val="103154"/>
              </a:solidFill>
            </a:endParaRPr>
          </a:p>
        </p:txBody>
      </p:sp>
    </p:spTree>
    <p:extLst>
      <p:ext uri="{BB962C8B-B14F-4D97-AF65-F5344CB8AC3E}">
        <p14:creationId xmlns:p14="http://schemas.microsoft.com/office/powerpoint/2010/main" val="3374209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6863379" y="2590801"/>
            <a:ext cx="475488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1201269" y="2039111"/>
            <a:ext cx="475488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773459" y="188260"/>
            <a:ext cx="2844800" cy="365125"/>
          </a:xfrm>
        </p:spPr>
        <p:txBody>
          <a:bodyPr/>
          <a:lstStyle/>
          <a:p>
            <a:fld id="{22BB2369-1296-4FFB-9676-9431F0EB850A}"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6" name="Footer Placeholder 5"/>
          <p:cNvSpPr>
            <a:spLocks noGrp="1"/>
          </p:cNvSpPr>
          <p:nvPr>
            <p:ph type="ftr" sz="quarter" idx="11"/>
          </p:nvPr>
        </p:nvSpPr>
        <p:spPr/>
        <p:txBody>
          <a:bodyPr/>
          <a:lstStyle/>
          <a:p>
            <a:endParaRPr lang="en-IN">
              <a:solidFill>
                <a:srgbClr val="103154">
                  <a:lumMod val="65000"/>
                  <a:lumOff val="35000"/>
                </a:srgbClr>
              </a:solidFill>
            </a:endParaRPr>
          </a:p>
        </p:txBody>
      </p:sp>
      <p:sp>
        <p:nvSpPr>
          <p:cNvPr id="7" name="Slide Number Placeholder 6"/>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a:t>
            </a:fld>
            <a:endParaRPr lang="en-IN">
              <a:solidFill>
                <a:srgbClr val="103154">
                  <a:lumMod val="65000"/>
                  <a:lumOff val="35000"/>
                </a:srgbClr>
              </a:solidFill>
            </a:endParaRPr>
          </a:p>
        </p:txBody>
      </p:sp>
    </p:spTree>
    <p:extLst>
      <p:ext uri="{BB962C8B-B14F-4D97-AF65-F5344CB8AC3E}">
        <p14:creationId xmlns:p14="http://schemas.microsoft.com/office/powerpoint/2010/main" val="380957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2.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123856"/>
            <a:ext cx="11885084"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485899" y="2595563"/>
            <a:ext cx="10147301" cy="36707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8773459" y="188260"/>
            <a:ext cx="2844800" cy="365125"/>
          </a:xfrm>
          <a:prstGeom prst="rect">
            <a:avLst/>
          </a:prstGeom>
        </p:spPr>
        <p:txBody>
          <a:bodyPr vert="horz" lIns="91440" tIns="45720" rIns="91440" bIns="45720" rtlCol="0" anchor="ctr"/>
          <a:lstStyle>
            <a:lvl1pPr algn="r">
              <a:defRPr sz="1600">
                <a:solidFill>
                  <a:schemeClr val="tx1">
                    <a:lumMod val="65000"/>
                    <a:lumOff val="35000"/>
                  </a:schemeClr>
                </a:solidFill>
              </a:defRPr>
            </a:lvl1pPr>
          </a:lstStyle>
          <a:p>
            <a:fld id="{5852951A-A8D6-4FC0-99FC-4DCB244FA2ED}" type="datetime1">
              <a:rPr lang="en-IN" smtClean="0">
                <a:solidFill>
                  <a:srgbClr val="103154">
                    <a:lumMod val="65000"/>
                    <a:lumOff val="35000"/>
                  </a:srgbClr>
                </a:solidFill>
              </a:rPr>
              <a:pPr/>
              <a:t>07-02-2019</a:t>
            </a:fld>
            <a:endParaRPr lang="en-IN" dirty="0">
              <a:solidFill>
                <a:srgbClr val="103154">
                  <a:lumMod val="65000"/>
                  <a:lumOff val="35000"/>
                </a:srgbClr>
              </a:solidFill>
            </a:endParaRPr>
          </a:p>
        </p:txBody>
      </p:sp>
      <p:sp>
        <p:nvSpPr>
          <p:cNvPr id="5" name="Footer Placeholder 4"/>
          <p:cNvSpPr>
            <a:spLocks noGrp="1"/>
          </p:cNvSpPr>
          <p:nvPr>
            <p:ph type="ftr" sz="quarter" idx="3"/>
          </p:nvPr>
        </p:nvSpPr>
        <p:spPr>
          <a:xfrm>
            <a:off x="1494117" y="188260"/>
            <a:ext cx="38608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IN">
              <a:solidFill>
                <a:srgbClr val="103154">
                  <a:lumMod val="65000"/>
                  <a:lumOff val="35000"/>
                </a:srgbClr>
              </a:solidFill>
            </a:endParaRPr>
          </a:p>
        </p:txBody>
      </p:sp>
      <p:sp>
        <p:nvSpPr>
          <p:cNvPr id="6" name="Slide Number Placeholder 5"/>
          <p:cNvSpPr>
            <a:spLocks noGrp="1"/>
          </p:cNvSpPr>
          <p:nvPr>
            <p:ph type="sldNum" sz="quarter" idx="4"/>
          </p:nvPr>
        </p:nvSpPr>
        <p:spPr>
          <a:xfrm>
            <a:off x="11747467" y="6500046"/>
            <a:ext cx="609600" cy="365125"/>
          </a:xfrm>
          <a:prstGeom prst="rect">
            <a:avLst/>
          </a:prstGeom>
        </p:spPr>
        <p:txBody>
          <a:bodyPr vert="horz" lIns="91440" tIns="45720" rIns="91440" bIns="45720" rtlCol="0" anchor="ctr"/>
          <a:lstStyle>
            <a:lvl1pPr algn="ctr">
              <a:defRPr sz="1600">
                <a:solidFill>
                  <a:schemeClr val="tx1">
                    <a:lumMod val="65000"/>
                    <a:lumOff val="35000"/>
                  </a:schemeClr>
                </a:solidFill>
              </a:defRPr>
            </a:lvl1pPr>
          </a:lstStyle>
          <a:p>
            <a:fld id="{1F72F716-8051-40BB-83A6-F7B9D571AE18}" type="slidenum">
              <a:rPr lang="en-IN" smtClean="0">
                <a:solidFill>
                  <a:srgbClr val="103154">
                    <a:lumMod val="65000"/>
                    <a:lumOff val="35000"/>
                  </a:srgbClr>
                </a:solidFill>
              </a:rPr>
              <a:pPr/>
              <a:t>‹#›</a:t>
            </a:fld>
            <a:endParaRPr lang="en-IN" dirty="0">
              <a:solidFill>
                <a:srgbClr val="103154">
                  <a:lumMod val="65000"/>
                  <a:lumOff val="35000"/>
                </a:srgbClr>
              </a:solidFill>
            </a:endParaRPr>
          </a:p>
        </p:txBody>
      </p:sp>
      <p:sp>
        <p:nvSpPr>
          <p:cNvPr id="7" name="Rectangle 6"/>
          <p:cNvSpPr/>
          <p:nvPr/>
        </p:nvSpPr>
        <p:spPr>
          <a:xfrm>
            <a:off x="1219201" y="0"/>
            <a:ext cx="10665884"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FFFFFF"/>
              </a:solidFill>
            </a:endParaRPr>
          </a:p>
        </p:txBody>
      </p:sp>
      <p:sp>
        <p:nvSpPr>
          <p:cNvPr id="8" name="Rectangle 7"/>
          <p:cNvSpPr/>
          <p:nvPr/>
        </p:nvSpPr>
        <p:spPr>
          <a:xfrm>
            <a:off x="1219201" y="6675120"/>
            <a:ext cx="10665884"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FFFFFF"/>
              </a:solidFill>
            </a:endParaRPr>
          </a:p>
        </p:txBody>
      </p:sp>
    </p:spTree>
    <p:extLst>
      <p:ext uri="{BB962C8B-B14F-4D97-AF65-F5344CB8AC3E}">
        <p14:creationId xmlns:p14="http://schemas.microsoft.com/office/powerpoint/2010/main" val="786931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41"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lnSpc>
          <a:spcPct val="150000"/>
        </a:lnSpc>
        <a:spcBef>
          <a:spcPts val="2000"/>
        </a:spcBef>
        <a:buClr>
          <a:schemeClr val="accent1"/>
        </a:buClr>
        <a:buFont typeface="Wingdings 2" pitchFamily="18" charset="2"/>
        <a:buChar char=""/>
        <a:defRPr sz="2400" kern="1200">
          <a:solidFill>
            <a:srgbClr val="103154"/>
          </a:solidFill>
          <a:latin typeface="+mn-lt"/>
          <a:ea typeface="+mn-ea"/>
          <a:cs typeface="+mn-cs"/>
        </a:defRPr>
      </a:lvl1pPr>
      <a:lvl2pPr marL="685800" indent="-336550" algn="l" defTabSz="914400" rtl="0" eaLnBrk="1" latinLnBrk="0" hangingPunct="1">
        <a:lnSpc>
          <a:spcPct val="150000"/>
        </a:lnSpc>
        <a:spcBef>
          <a:spcPts val="600"/>
        </a:spcBef>
        <a:buClr>
          <a:schemeClr val="accent1">
            <a:lumMod val="50000"/>
          </a:schemeClr>
        </a:buClr>
        <a:buFont typeface="Wingdings 2" pitchFamily="18" charset="2"/>
        <a:buChar char=""/>
        <a:defRPr sz="2400" kern="1200">
          <a:solidFill>
            <a:srgbClr val="103154"/>
          </a:solidFill>
          <a:latin typeface="+mn-lt"/>
          <a:ea typeface="+mn-ea"/>
          <a:cs typeface="+mn-cs"/>
        </a:defRPr>
      </a:lvl2pPr>
      <a:lvl3pPr marL="1035050" indent="-349250" algn="l" defTabSz="914400" rtl="0" eaLnBrk="1" latinLnBrk="0" hangingPunct="1">
        <a:lnSpc>
          <a:spcPct val="150000"/>
        </a:lnSpc>
        <a:spcBef>
          <a:spcPts val="600"/>
        </a:spcBef>
        <a:buClr>
          <a:schemeClr val="accent1"/>
        </a:buClr>
        <a:buFont typeface="Wingdings 2" pitchFamily="18" charset="2"/>
        <a:buChar char=""/>
        <a:defRPr sz="2400" kern="1200">
          <a:solidFill>
            <a:srgbClr val="103154"/>
          </a:solidFill>
          <a:latin typeface="+mn-lt"/>
          <a:ea typeface="+mn-ea"/>
          <a:cs typeface="+mn-cs"/>
        </a:defRPr>
      </a:lvl3pPr>
      <a:lvl4pPr marL="1371600" indent="-336550" algn="l" defTabSz="914400" rtl="0" eaLnBrk="1" latinLnBrk="0" hangingPunct="1">
        <a:lnSpc>
          <a:spcPct val="150000"/>
        </a:lnSpc>
        <a:spcBef>
          <a:spcPts val="600"/>
        </a:spcBef>
        <a:buClr>
          <a:schemeClr val="accent1">
            <a:lumMod val="50000"/>
          </a:schemeClr>
        </a:buClr>
        <a:buFont typeface="Wingdings 2" pitchFamily="18" charset="2"/>
        <a:buChar char=""/>
        <a:defRPr sz="2400" kern="1200">
          <a:solidFill>
            <a:srgbClr val="103154"/>
          </a:solidFill>
          <a:latin typeface="+mn-lt"/>
          <a:ea typeface="+mn-ea"/>
          <a:cs typeface="+mn-cs"/>
        </a:defRPr>
      </a:lvl4pPr>
      <a:lvl5pPr marL="1720850" indent="-349250" algn="l" defTabSz="914400" rtl="0" eaLnBrk="1" latinLnBrk="0" hangingPunct="1">
        <a:lnSpc>
          <a:spcPct val="150000"/>
        </a:lnSpc>
        <a:spcBef>
          <a:spcPts val="600"/>
        </a:spcBef>
        <a:buClr>
          <a:schemeClr val="accent1"/>
        </a:buClr>
        <a:buFont typeface="Wingdings 2" pitchFamily="18" charset="2"/>
        <a:buChar char=""/>
        <a:defRPr sz="2400" kern="1200">
          <a:solidFill>
            <a:srgbClr val="103154"/>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5C169-0607-4D67-A01E-6DEB3B933E88}" type="datetime1">
              <a:rPr lang="en-IN" smtClean="0"/>
              <a:pPr/>
              <a:t>07-02-2019</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8C215-16E8-462C-A03B-706ED0DD2E39}" type="slidenum">
              <a:rPr lang="en-IN" smtClean="0"/>
              <a:pPr/>
              <a:t>‹#›</a:t>
            </a:fld>
            <a:endParaRPr lang="en-IN"/>
          </a:p>
        </p:txBody>
      </p:sp>
    </p:spTree>
    <p:extLst>
      <p:ext uri="{BB962C8B-B14F-4D97-AF65-F5344CB8AC3E}">
        <p14:creationId xmlns:p14="http://schemas.microsoft.com/office/powerpoint/2010/main" val="408764498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0.jpeg"/><Relationship Id="rId7" Type="http://schemas.openxmlformats.org/officeDocument/2006/relationships/diagramColors" Target="../diagrams/colors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8.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9.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5">
          <a:fgClr>
            <a:schemeClr val="accent2"/>
          </a:fgClr>
          <a:bgClr>
            <a:schemeClr val="bg1"/>
          </a:bgClr>
        </a:pattFill>
        <a:effectLst/>
      </p:bgPr>
    </p:bg>
    <p:spTree>
      <p:nvGrpSpPr>
        <p:cNvPr id="1" name=""/>
        <p:cNvGrpSpPr/>
        <p:nvPr/>
      </p:nvGrpSpPr>
      <p:grpSpPr>
        <a:xfrm>
          <a:off x="0" y="0"/>
          <a:ext cx="0" cy="0"/>
          <a:chOff x="0" y="0"/>
          <a:chExt cx="0" cy="0"/>
        </a:xfrm>
      </p:grpSpPr>
      <p:pic>
        <p:nvPicPr>
          <p:cNvPr id="1031" name="Picture 7" descr="C:\Users\hp\Downloads\biology-blur-blurred-background-954585.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5" name="Slide Number Placeholder 4"/>
          <p:cNvSpPr>
            <a:spLocks noGrp="1"/>
          </p:cNvSpPr>
          <p:nvPr>
            <p:ph type="sldNum" sz="quarter" idx="12"/>
          </p:nvPr>
        </p:nvSpPr>
        <p:spPr/>
        <p:txBody>
          <a:bodyPr/>
          <a:lstStyle/>
          <a:p>
            <a:fld id="{1F72F716-8051-40BB-83A6-F7B9D571AE18}" type="slidenum">
              <a:rPr lang="en-IN" smtClean="0">
                <a:solidFill>
                  <a:srgbClr val="103154">
                    <a:lumMod val="65000"/>
                    <a:lumOff val="35000"/>
                  </a:srgbClr>
                </a:solidFill>
              </a:rPr>
              <a:pPr/>
              <a:t>1</a:t>
            </a:fld>
            <a:endParaRPr lang="en-IN" dirty="0">
              <a:solidFill>
                <a:srgbClr val="103154">
                  <a:lumMod val="65000"/>
                  <a:lumOff val="35000"/>
                </a:srgbClr>
              </a:solidFill>
            </a:endParaRPr>
          </a:p>
        </p:txBody>
      </p:sp>
      <p:sp>
        <p:nvSpPr>
          <p:cNvPr id="7" name="Footer Placeholder 6"/>
          <p:cNvSpPr>
            <a:spLocks noGrp="1"/>
          </p:cNvSpPr>
          <p:nvPr>
            <p:ph type="ftr" sz="quarter" idx="11"/>
          </p:nvPr>
        </p:nvSpPr>
        <p:spPr/>
        <p:txBody>
          <a:bodyPr/>
          <a:lstStyle/>
          <a:p>
            <a:endParaRPr lang="en-IN" dirty="0"/>
          </a:p>
        </p:txBody>
      </p:sp>
      <p:sp>
        <p:nvSpPr>
          <p:cNvPr id="9" name="Date Placeholder 8"/>
          <p:cNvSpPr>
            <a:spLocks noGrp="1"/>
          </p:cNvSpPr>
          <p:nvPr>
            <p:ph type="dt" sz="half" idx="10"/>
          </p:nvPr>
        </p:nvSpPr>
        <p:spPr/>
        <p:txBody>
          <a:bodyPr/>
          <a:lstStyle/>
          <a:p>
            <a:fld id="{195FFA3F-C116-4810-A257-8388183FADCA}" type="datetime1">
              <a:rPr lang="en-IN" smtClean="0">
                <a:solidFill>
                  <a:srgbClr val="103154">
                    <a:lumMod val="65000"/>
                    <a:lumOff val="35000"/>
                  </a:srgbClr>
                </a:solidFill>
              </a:rPr>
              <a:pPr/>
              <a:t>07-02-2019</a:t>
            </a:fld>
            <a:endParaRPr lang="en-IN">
              <a:solidFill>
                <a:srgbClr val="103154">
                  <a:lumMod val="65000"/>
                  <a:lumOff val="35000"/>
                </a:srgbClr>
              </a:solidFill>
            </a:endParaRPr>
          </a:p>
        </p:txBody>
      </p:sp>
      <p:sp>
        <p:nvSpPr>
          <p:cNvPr id="14" name="Rectangle 13"/>
          <p:cNvSpPr/>
          <p:nvPr/>
        </p:nvSpPr>
        <p:spPr>
          <a:xfrm>
            <a:off x="7062952" y="4635062"/>
            <a:ext cx="4688138" cy="17499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dirty="0"/>
              <a:t>DR.SHRUTHI ESHWAR</a:t>
            </a:r>
          </a:p>
          <a:p>
            <a:pPr algn="ctr"/>
            <a:r>
              <a:rPr lang="en-IN" sz="1600" dirty="0"/>
              <a:t>DEPARTMENT OF PUBLIC HEALTH DENTISTRY</a:t>
            </a:r>
          </a:p>
          <a:p>
            <a:pPr algn="ctr"/>
            <a:r>
              <a:rPr lang="en-IN" sz="1600" dirty="0"/>
              <a:t>K.L.E SOCIETY’S INSTITUTE OF DENTAL SCIENCES</a:t>
            </a:r>
          </a:p>
          <a:p>
            <a:pPr algn="ctr"/>
            <a:r>
              <a:rPr lang="en-IN" sz="1600" dirty="0"/>
              <a:t>BANGALORE</a:t>
            </a:r>
          </a:p>
        </p:txBody>
      </p:sp>
      <p:sp>
        <p:nvSpPr>
          <p:cNvPr id="16" name="TextBox 15"/>
          <p:cNvSpPr txBox="1"/>
          <p:nvPr/>
        </p:nvSpPr>
        <p:spPr>
          <a:xfrm>
            <a:off x="798628" y="2081048"/>
            <a:ext cx="4504759" cy="1938992"/>
          </a:xfrm>
          <a:prstGeom prst="rect">
            <a:avLst/>
          </a:prstGeom>
          <a:noFill/>
        </p:spPr>
        <p:txBody>
          <a:bodyPr wrap="none" rtlCol="0">
            <a:spAutoFit/>
          </a:bodyPr>
          <a:lstStyle/>
          <a:p>
            <a:r>
              <a:rPr lang="en-IN" sz="6000" dirty="0">
                <a:latin typeface="Bernard MT Condensed" pitchFamily="18" charset="0"/>
              </a:rPr>
              <a:t>RESEARCH </a:t>
            </a:r>
          </a:p>
          <a:p>
            <a:r>
              <a:rPr lang="en-IN" sz="6000" dirty="0">
                <a:latin typeface="Bernard MT Condensed" pitchFamily="18" charset="0"/>
              </a:rPr>
              <a:t>METHODOLOGY</a:t>
            </a:r>
          </a:p>
        </p:txBody>
      </p:sp>
    </p:spTree>
    <p:extLst>
      <p:ext uri="{BB962C8B-B14F-4D97-AF65-F5344CB8AC3E}">
        <p14:creationId xmlns:p14="http://schemas.microsoft.com/office/powerpoint/2010/main" val="70107512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1346"/>
            <a:ext cx="11885084" cy="914400"/>
          </a:xfrm>
        </p:spPr>
        <p:txBody>
          <a:bodyPr/>
          <a:lstStyle/>
          <a:p>
            <a:r>
              <a:rPr lang="en-IN" dirty="0"/>
              <a:t>Types of Research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10</a:t>
            </a:fld>
            <a:endParaRPr lang="en-IN" dirty="0"/>
          </a:p>
        </p:txBody>
      </p:sp>
      <p:sp>
        <p:nvSpPr>
          <p:cNvPr id="9" name="Rectangle 8"/>
          <p:cNvSpPr/>
          <p:nvPr/>
        </p:nvSpPr>
        <p:spPr>
          <a:xfrm>
            <a:off x="4319752" y="1387367"/>
            <a:ext cx="3941379" cy="6306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dirty="0"/>
              <a:t>Types of  Research</a:t>
            </a:r>
          </a:p>
          <a:p>
            <a:pPr algn="ctr"/>
            <a:r>
              <a:rPr lang="en-IN" dirty="0"/>
              <a:t>From the view point of</a:t>
            </a:r>
          </a:p>
        </p:txBody>
      </p:sp>
      <p:sp>
        <p:nvSpPr>
          <p:cNvPr id="10" name="Rectangle 9"/>
          <p:cNvSpPr/>
          <p:nvPr/>
        </p:nvSpPr>
        <p:spPr>
          <a:xfrm>
            <a:off x="1560786" y="2301765"/>
            <a:ext cx="1466193" cy="7409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dirty="0"/>
              <a:t>Application</a:t>
            </a:r>
          </a:p>
        </p:txBody>
      </p:sp>
      <p:sp>
        <p:nvSpPr>
          <p:cNvPr id="13" name="Rounded Rectangle 4"/>
          <p:cNvSpPr/>
          <p:nvPr/>
        </p:nvSpPr>
        <p:spPr>
          <a:xfrm>
            <a:off x="5090514" y="2804696"/>
            <a:ext cx="2010971" cy="124860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endParaRPr lang="en-IN" sz="2500" kern="1200" dirty="0"/>
          </a:p>
        </p:txBody>
      </p:sp>
      <p:sp>
        <p:nvSpPr>
          <p:cNvPr id="14" name="Rectangle 13"/>
          <p:cNvSpPr/>
          <p:nvPr/>
        </p:nvSpPr>
        <p:spPr>
          <a:xfrm>
            <a:off x="5370787" y="2249215"/>
            <a:ext cx="1466193" cy="7935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dirty="0"/>
              <a:t>Objectives</a:t>
            </a:r>
          </a:p>
        </p:txBody>
      </p:sp>
      <p:sp>
        <p:nvSpPr>
          <p:cNvPr id="15" name="Rectangle 14"/>
          <p:cNvSpPr/>
          <p:nvPr/>
        </p:nvSpPr>
        <p:spPr>
          <a:xfrm>
            <a:off x="8770883" y="2338551"/>
            <a:ext cx="2438399" cy="7514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dirty="0"/>
              <a:t>Type of Information Sought</a:t>
            </a:r>
          </a:p>
        </p:txBody>
      </p:sp>
      <p:sp>
        <p:nvSpPr>
          <p:cNvPr id="16" name="Rectangle 15"/>
          <p:cNvSpPr/>
          <p:nvPr/>
        </p:nvSpPr>
        <p:spPr>
          <a:xfrm>
            <a:off x="2454165" y="3605048"/>
            <a:ext cx="1466193"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dirty="0"/>
              <a:t>Pure </a:t>
            </a:r>
          </a:p>
          <a:p>
            <a:pPr algn="ctr"/>
            <a:r>
              <a:rPr lang="en-IN" dirty="0"/>
              <a:t>Research</a:t>
            </a:r>
          </a:p>
        </p:txBody>
      </p:sp>
      <p:sp>
        <p:nvSpPr>
          <p:cNvPr id="17" name="Rectangle 16"/>
          <p:cNvSpPr/>
          <p:nvPr/>
        </p:nvSpPr>
        <p:spPr>
          <a:xfrm>
            <a:off x="2406868" y="4818994"/>
            <a:ext cx="1466193"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dirty="0"/>
              <a:t>Applied </a:t>
            </a:r>
          </a:p>
          <a:p>
            <a:pPr algn="ctr"/>
            <a:r>
              <a:rPr lang="en-IN" dirty="0"/>
              <a:t>Research</a:t>
            </a:r>
          </a:p>
        </p:txBody>
      </p:sp>
      <p:sp>
        <p:nvSpPr>
          <p:cNvPr id="18" name="Rectangle 17"/>
          <p:cNvSpPr/>
          <p:nvPr/>
        </p:nvSpPr>
        <p:spPr>
          <a:xfrm>
            <a:off x="6264165" y="3252951"/>
            <a:ext cx="1634360" cy="7514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dirty="0"/>
              <a:t>Exploratory</a:t>
            </a:r>
          </a:p>
          <a:p>
            <a:pPr algn="ctr"/>
            <a:r>
              <a:rPr lang="en-IN" dirty="0"/>
              <a:t>Research</a:t>
            </a:r>
          </a:p>
        </p:txBody>
      </p:sp>
      <p:sp>
        <p:nvSpPr>
          <p:cNvPr id="19" name="Rectangle 18"/>
          <p:cNvSpPr/>
          <p:nvPr/>
        </p:nvSpPr>
        <p:spPr>
          <a:xfrm>
            <a:off x="6258908" y="4111297"/>
            <a:ext cx="1639616" cy="7882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dirty="0"/>
              <a:t>Descriptive</a:t>
            </a:r>
          </a:p>
          <a:p>
            <a:pPr algn="ctr"/>
            <a:r>
              <a:rPr lang="en-IN" dirty="0"/>
              <a:t>Research</a:t>
            </a:r>
          </a:p>
        </p:txBody>
      </p:sp>
      <p:sp>
        <p:nvSpPr>
          <p:cNvPr id="20" name="Rectangle 19"/>
          <p:cNvSpPr/>
          <p:nvPr/>
        </p:nvSpPr>
        <p:spPr>
          <a:xfrm>
            <a:off x="6253655" y="4988472"/>
            <a:ext cx="1644870" cy="7462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dirty="0"/>
              <a:t>Correlation</a:t>
            </a:r>
          </a:p>
          <a:p>
            <a:pPr algn="ctr"/>
            <a:r>
              <a:rPr lang="en-IN" dirty="0"/>
              <a:t>Research</a:t>
            </a:r>
          </a:p>
        </p:txBody>
      </p:sp>
      <p:sp>
        <p:nvSpPr>
          <p:cNvPr id="21" name="Rectangle 20"/>
          <p:cNvSpPr/>
          <p:nvPr/>
        </p:nvSpPr>
        <p:spPr>
          <a:xfrm>
            <a:off x="6264163" y="5818790"/>
            <a:ext cx="1587063" cy="7199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dirty="0"/>
              <a:t>Explanatory</a:t>
            </a:r>
          </a:p>
          <a:p>
            <a:pPr algn="ctr"/>
            <a:r>
              <a:rPr lang="en-IN" dirty="0"/>
              <a:t>Research</a:t>
            </a:r>
          </a:p>
        </p:txBody>
      </p:sp>
      <p:sp>
        <p:nvSpPr>
          <p:cNvPr id="22" name="Rectangle 21"/>
          <p:cNvSpPr/>
          <p:nvPr/>
        </p:nvSpPr>
        <p:spPr>
          <a:xfrm>
            <a:off x="9848192" y="3526221"/>
            <a:ext cx="1466193"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dirty="0"/>
              <a:t>Quantitative</a:t>
            </a:r>
          </a:p>
          <a:p>
            <a:pPr algn="ctr"/>
            <a:r>
              <a:rPr lang="en-IN" dirty="0"/>
              <a:t>Research</a:t>
            </a:r>
          </a:p>
        </p:txBody>
      </p:sp>
      <p:sp>
        <p:nvSpPr>
          <p:cNvPr id="23" name="Rectangle 22"/>
          <p:cNvSpPr/>
          <p:nvPr/>
        </p:nvSpPr>
        <p:spPr>
          <a:xfrm>
            <a:off x="9842937" y="4829503"/>
            <a:ext cx="1466193"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dirty="0"/>
              <a:t>Qualitative</a:t>
            </a:r>
          </a:p>
          <a:p>
            <a:pPr algn="ctr"/>
            <a:r>
              <a:rPr lang="en-IN" dirty="0"/>
              <a:t>Research</a:t>
            </a:r>
          </a:p>
        </p:txBody>
      </p:sp>
      <p:cxnSp>
        <p:nvCxnSpPr>
          <p:cNvPr id="25" name="Straight Connector 24"/>
          <p:cNvCxnSpPr/>
          <p:nvPr/>
        </p:nvCxnSpPr>
        <p:spPr>
          <a:xfrm flipV="1">
            <a:off x="2317531" y="2144110"/>
            <a:ext cx="7394028" cy="15766"/>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rot="5400000">
            <a:off x="551795" y="4177864"/>
            <a:ext cx="2301764" cy="3153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V="1">
            <a:off x="1702676" y="4020457"/>
            <a:ext cx="706695" cy="6757"/>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1697421" y="5339256"/>
            <a:ext cx="668408" cy="2001"/>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rot="16200000" flipH="1">
            <a:off x="2247769" y="2232790"/>
            <a:ext cx="137685" cy="263"/>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rot="5400000" flipH="1" flipV="1">
            <a:off x="6072189" y="2185986"/>
            <a:ext cx="82550" cy="3178"/>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rot="5400000">
            <a:off x="9616439" y="2232661"/>
            <a:ext cx="167643" cy="1588"/>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rot="5400000">
            <a:off x="3902055" y="4639793"/>
            <a:ext cx="3236133" cy="42042"/>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flipV="1">
            <a:off x="5461000" y="6256020"/>
            <a:ext cx="779780" cy="5080"/>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flipV="1">
            <a:off x="5511800" y="5440680"/>
            <a:ext cx="706120" cy="7620"/>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flipV="1">
            <a:off x="5511800" y="4503420"/>
            <a:ext cx="721360" cy="5080"/>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p:cNvCxnSpPr>
            <a:endCxn id="18" idx="1"/>
          </p:cNvCxnSpPr>
          <p:nvPr/>
        </p:nvCxnSpPr>
        <p:spPr>
          <a:xfrm>
            <a:off x="5549900" y="3619500"/>
            <a:ext cx="714265" cy="9196"/>
          </a:xfrm>
          <a:prstGeom prst="line">
            <a:avLst/>
          </a:prstGeom>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rot="5400000">
            <a:off x="7993997" y="4248633"/>
            <a:ext cx="2286173" cy="11566"/>
          </a:xfrm>
          <a:prstGeom prst="line">
            <a:avLst/>
          </a:prstGeom>
        </p:spPr>
        <p:style>
          <a:lnRef idx="1">
            <a:schemeClr val="dk1"/>
          </a:lnRef>
          <a:fillRef idx="0">
            <a:schemeClr val="dk1"/>
          </a:fillRef>
          <a:effectRef idx="0">
            <a:schemeClr val="dk1"/>
          </a:effectRef>
          <a:fontRef idx="minor">
            <a:schemeClr val="tx1"/>
          </a:fontRef>
        </p:style>
      </p:cxnSp>
      <p:cxnSp>
        <p:nvCxnSpPr>
          <p:cNvPr id="64" name="Straight Connector 63"/>
          <p:cNvCxnSpPr>
            <a:endCxn id="22" idx="1"/>
          </p:cNvCxnSpPr>
          <p:nvPr/>
        </p:nvCxnSpPr>
        <p:spPr>
          <a:xfrm>
            <a:off x="9134541" y="3982896"/>
            <a:ext cx="713651" cy="525"/>
          </a:xfrm>
          <a:prstGeom prst="line">
            <a:avLst/>
          </a:prstGeom>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a:off x="9111681" y="5392596"/>
            <a:ext cx="713651" cy="525"/>
          </a:xfrm>
          <a:prstGeom prst="line">
            <a:avLst/>
          </a:prstGeom>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rot="5400000">
            <a:off x="6059488" y="2078038"/>
            <a:ext cx="120650" cy="3175"/>
          </a:xfrm>
          <a:prstGeom prst="line">
            <a:avLst/>
          </a:prstGeom>
        </p:spPr>
        <p:style>
          <a:lnRef idx="1">
            <a:schemeClr val="dk1"/>
          </a:lnRef>
          <a:fillRef idx="0">
            <a:schemeClr val="dk1"/>
          </a:fillRef>
          <a:effectRef idx="0">
            <a:schemeClr val="dk1"/>
          </a:effectRef>
          <a:fontRef idx="minor">
            <a:schemeClr val="tx1"/>
          </a:fontRef>
        </p:style>
      </p:cxnSp>
      <p:sp>
        <p:nvSpPr>
          <p:cNvPr id="34" name="Date Placeholder 33"/>
          <p:cNvSpPr>
            <a:spLocks noGrp="1"/>
          </p:cNvSpPr>
          <p:nvPr>
            <p:ph type="dt" sz="half" idx="10"/>
          </p:nvPr>
        </p:nvSpPr>
        <p:spPr/>
        <p:txBody>
          <a:bodyPr/>
          <a:lstStyle/>
          <a:p>
            <a:fld id="{6EA8C9C2-161F-45E7-8CE8-ADFA1C59C13A}"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The analysis plan paragraph</a:t>
            </a:r>
          </a:p>
        </p:txBody>
      </p:sp>
      <p:pic>
        <p:nvPicPr>
          <p:cNvPr id="11266" name="Picture 2"/>
          <p:cNvPicPr>
            <a:picLocks noGrp="1" noChangeAspect="1" noChangeArrowheads="1"/>
          </p:cNvPicPr>
          <p:nvPr>
            <p:ph idx="1"/>
          </p:nvPr>
        </p:nvPicPr>
        <p:blipFill>
          <a:blip r:embed="rId2"/>
          <a:srcRect t="14556"/>
          <a:stretch>
            <a:fillRect/>
          </a:stretch>
        </p:blipFill>
        <p:spPr bwMode="auto">
          <a:xfrm>
            <a:off x="1441450" y="2362200"/>
            <a:ext cx="9753600" cy="4171950"/>
          </a:xfrm>
          <a:prstGeom prst="rect">
            <a:avLst/>
          </a:prstGeom>
          <a:noFill/>
          <a:ln w="9525">
            <a:noFill/>
            <a:miter lim="800000"/>
            <a:headEnd/>
            <a:tailEnd/>
          </a:ln>
          <a:effectLst/>
        </p:spPr>
      </p:pic>
    </p:spTree>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856"/>
            <a:ext cx="11885084" cy="914400"/>
          </a:xfrm>
        </p:spPr>
        <p:txBody>
          <a:bodyPr/>
          <a:lstStyle/>
          <a:p>
            <a:r>
              <a:rPr lang="en-IN" dirty="0"/>
              <a:t>Protocol writing- Outline of the methods section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101</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10" name="Picture 2"/>
          <p:cNvPicPr>
            <a:picLocks noChangeAspect="1" noChangeArrowheads="1"/>
          </p:cNvPicPr>
          <p:nvPr/>
        </p:nvPicPr>
        <p:blipFill>
          <a:blip r:embed="rId2"/>
          <a:srcRect t="15573"/>
          <a:stretch>
            <a:fillRect/>
          </a:stretch>
        </p:blipFill>
        <p:spPr bwMode="auto">
          <a:xfrm>
            <a:off x="647700" y="1790700"/>
            <a:ext cx="11144250" cy="4659313"/>
          </a:xfrm>
          <a:prstGeom prst="rect">
            <a:avLst/>
          </a:prstGeom>
          <a:noFill/>
          <a:ln w="9525">
            <a:noFill/>
            <a:miter lim="800000"/>
            <a:headEnd/>
            <a:tailEnd/>
          </a:ln>
          <a:effectLst/>
        </p:spPr>
      </p:pic>
      <p:sp>
        <p:nvSpPr>
          <p:cNvPr id="7" name="4-Point Star 6"/>
          <p:cNvSpPr/>
          <p:nvPr/>
        </p:nvSpPr>
        <p:spPr>
          <a:xfrm>
            <a:off x="381000" y="5314950"/>
            <a:ext cx="514350" cy="476250"/>
          </a:xfrm>
          <a:prstGeom prst="star4">
            <a:avLst>
              <a:gd name="adj" fmla="val 16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Project implementation plan paragraph</a:t>
            </a:r>
          </a:p>
        </p:txBody>
      </p:sp>
      <p:pic>
        <p:nvPicPr>
          <p:cNvPr id="12290" name="Picture 2"/>
          <p:cNvPicPr>
            <a:picLocks noGrp="1" noChangeAspect="1" noChangeArrowheads="1"/>
          </p:cNvPicPr>
          <p:nvPr>
            <p:ph idx="1"/>
          </p:nvPr>
        </p:nvPicPr>
        <p:blipFill>
          <a:blip r:embed="rId2"/>
          <a:srcRect t="14556"/>
          <a:stretch>
            <a:fillRect/>
          </a:stretch>
        </p:blipFill>
        <p:spPr bwMode="auto">
          <a:xfrm>
            <a:off x="1371600" y="2152650"/>
            <a:ext cx="9563099" cy="4267200"/>
          </a:xfrm>
          <a:prstGeom prst="rect">
            <a:avLst/>
          </a:prstGeom>
          <a:noFill/>
          <a:ln w="9525">
            <a:noFill/>
            <a:miter lim="800000"/>
            <a:headEnd/>
            <a:tailEnd/>
          </a:ln>
          <a:effectLst/>
        </p:spPr>
      </p:pic>
    </p:spTree>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856"/>
            <a:ext cx="11885084" cy="914400"/>
          </a:xfrm>
        </p:spPr>
        <p:txBody>
          <a:bodyPr/>
          <a:lstStyle/>
          <a:p>
            <a:r>
              <a:rPr lang="en-IN" dirty="0"/>
              <a:t>Protocol writing- Outline of the methods section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103</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10" name="Picture 2"/>
          <p:cNvPicPr>
            <a:picLocks noChangeAspect="1" noChangeArrowheads="1"/>
          </p:cNvPicPr>
          <p:nvPr/>
        </p:nvPicPr>
        <p:blipFill>
          <a:blip r:embed="rId2"/>
          <a:srcRect t="15573"/>
          <a:stretch>
            <a:fillRect/>
          </a:stretch>
        </p:blipFill>
        <p:spPr bwMode="auto">
          <a:xfrm>
            <a:off x="647700" y="1790700"/>
            <a:ext cx="11144250" cy="4659313"/>
          </a:xfrm>
          <a:prstGeom prst="rect">
            <a:avLst/>
          </a:prstGeom>
          <a:noFill/>
          <a:ln w="9525">
            <a:noFill/>
            <a:miter lim="800000"/>
            <a:headEnd/>
            <a:tailEnd/>
          </a:ln>
          <a:effectLst/>
        </p:spPr>
      </p:pic>
      <p:sp>
        <p:nvSpPr>
          <p:cNvPr id="7" name="4-Point Star 6"/>
          <p:cNvSpPr/>
          <p:nvPr/>
        </p:nvSpPr>
        <p:spPr>
          <a:xfrm>
            <a:off x="438150" y="5753100"/>
            <a:ext cx="514350" cy="476250"/>
          </a:xfrm>
          <a:prstGeom prst="star4">
            <a:avLst>
              <a:gd name="adj" fmla="val 16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Human subjects protection paragraph</a:t>
            </a:r>
          </a:p>
        </p:txBody>
      </p:sp>
      <p:pic>
        <p:nvPicPr>
          <p:cNvPr id="13314" name="Picture 2"/>
          <p:cNvPicPr>
            <a:picLocks noGrp="1" noChangeAspect="1" noChangeArrowheads="1"/>
          </p:cNvPicPr>
          <p:nvPr>
            <p:ph idx="1"/>
          </p:nvPr>
        </p:nvPicPr>
        <p:blipFill>
          <a:blip r:embed="rId2"/>
          <a:srcRect t="16661"/>
          <a:stretch>
            <a:fillRect/>
          </a:stretch>
        </p:blipFill>
        <p:spPr bwMode="auto">
          <a:xfrm>
            <a:off x="1085850" y="2305050"/>
            <a:ext cx="9734550" cy="4191000"/>
          </a:xfrm>
          <a:prstGeom prst="rect">
            <a:avLst/>
          </a:prstGeom>
          <a:noFill/>
          <a:ln w="9525">
            <a:noFill/>
            <a:miter lim="800000"/>
            <a:headEnd/>
            <a:tailEnd/>
          </a:ln>
          <a:effectLst/>
        </p:spPr>
      </p:pic>
    </p:spTree>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Annexure </a:t>
            </a:r>
          </a:p>
        </p:txBody>
      </p:sp>
      <p:pic>
        <p:nvPicPr>
          <p:cNvPr id="14338" name="Picture 2"/>
          <p:cNvPicPr>
            <a:picLocks noGrp="1" noChangeAspect="1" noChangeArrowheads="1"/>
          </p:cNvPicPr>
          <p:nvPr>
            <p:ph idx="1"/>
          </p:nvPr>
        </p:nvPicPr>
        <p:blipFill>
          <a:blip r:embed="rId2"/>
          <a:srcRect t="14135"/>
          <a:stretch>
            <a:fillRect/>
          </a:stretch>
        </p:blipFill>
        <p:spPr bwMode="auto">
          <a:xfrm>
            <a:off x="1085850" y="2266950"/>
            <a:ext cx="10420350" cy="4248150"/>
          </a:xfrm>
          <a:prstGeom prst="rect">
            <a:avLst/>
          </a:prstGeom>
          <a:noFill/>
          <a:ln w="9525">
            <a:noFill/>
            <a:miter lim="800000"/>
            <a:headEnd/>
            <a:tailEnd/>
          </a:ln>
          <a:effectLst/>
        </p:spPr>
      </p:pic>
      <p:pic>
        <p:nvPicPr>
          <p:cNvPr id="2050" name="Picture 2" descr="C:\Users\hp\Desktop\images (1).png"/>
          <p:cNvPicPr>
            <a:picLocks noChangeAspect="1" noChangeArrowheads="1"/>
          </p:cNvPicPr>
          <p:nvPr/>
        </p:nvPicPr>
        <p:blipFill>
          <a:blip r:embed="rId3"/>
          <a:srcRect/>
          <a:stretch>
            <a:fillRect/>
          </a:stretch>
        </p:blipFill>
        <p:spPr bwMode="auto">
          <a:xfrm>
            <a:off x="9715501" y="0"/>
            <a:ext cx="2476500" cy="2143125"/>
          </a:xfrm>
          <a:prstGeom prst="rect">
            <a:avLst/>
          </a:prstGeom>
          <a:noFill/>
        </p:spPr>
      </p:pic>
      <p:pic>
        <p:nvPicPr>
          <p:cNvPr id="2051" name="Picture 3" descr="C:\Users\hp\Desktop\images (6).jpg"/>
          <p:cNvPicPr>
            <a:picLocks noChangeAspect="1" noChangeArrowheads="1"/>
          </p:cNvPicPr>
          <p:nvPr/>
        </p:nvPicPr>
        <p:blipFill>
          <a:blip r:embed="rId4"/>
          <a:srcRect/>
          <a:stretch>
            <a:fillRect/>
          </a:stretch>
        </p:blipFill>
        <p:spPr bwMode="auto">
          <a:xfrm>
            <a:off x="0" y="0"/>
            <a:ext cx="2295525" cy="2057400"/>
          </a:xfrm>
          <a:prstGeom prst="rect">
            <a:avLst/>
          </a:prstGeom>
          <a:noFill/>
        </p:spPr>
      </p:pic>
    </p:spTree>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Finalizing the protocol</a:t>
            </a:r>
          </a:p>
        </p:txBody>
      </p:sp>
      <p:pic>
        <p:nvPicPr>
          <p:cNvPr id="15362" name="Picture 2"/>
          <p:cNvPicPr>
            <a:picLocks noGrp="1" noChangeAspect="1" noChangeArrowheads="1"/>
          </p:cNvPicPr>
          <p:nvPr>
            <p:ph idx="1"/>
          </p:nvPr>
        </p:nvPicPr>
        <p:blipFill>
          <a:blip r:embed="rId2"/>
          <a:srcRect t="12627"/>
          <a:stretch>
            <a:fillRect/>
          </a:stretch>
        </p:blipFill>
        <p:spPr bwMode="auto">
          <a:xfrm>
            <a:off x="1581150" y="2228850"/>
            <a:ext cx="9563100" cy="4297364"/>
          </a:xfrm>
          <a:prstGeom prst="rect">
            <a:avLst/>
          </a:prstGeom>
          <a:noFill/>
          <a:ln w="9525">
            <a:noFill/>
            <a:miter lim="800000"/>
            <a:headEnd/>
            <a:tailEnd/>
          </a:ln>
          <a:effectLst/>
        </p:spPr>
      </p:pic>
      <p:pic>
        <p:nvPicPr>
          <p:cNvPr id="1026" name="Picture 2" descr="C:\Users\hp\Desktop\images.png"/>
          <p:cNvPicPr>
            <a:picLocks noChangeAspect="1" noChangeArrowheads="1"/>
          </p:cNvPicPr>
          <p:nvPr/>
        </p:nvPicPr>
        <p:blipFill>
          <a:blip r:embed="rId3"/>
          <a:srcRect/>
          <a:stretch>
            <a:fillRect/>
          </a:stretch>
        </p:blipFill>
        <p:spPr bwMode="auto">
          <a:xfrm>
            <a:off x="0" y="0"/>
            <a:ext cx="2143125" cy="2143125"/>
          </a:xfrm>
          <a:prstGeom prst="rect">
            <a:avLst/>
          </a:prstGeom>
          <a:noFill/>
        </p:spPr>
      </p:pic>
    </p:spTree>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606"/>
            <a:ext cx="11885084" cy="647794"/>
          </a:xfrm>
        </p:spPr>
        <p:txBody>
          <a:bodyPr>
            <a:normAutofit fontScale="90000"/>
          </a:bodyPr>
          <a:lstStyle/>
          <a:p>
            <a:r>
              <a:rPr lang="en-IN" dirty="0"/>
              <a:t>Frequently asked Questions (FAQs)</a:t>
            </a:r>
          </a:p>
        </p:txBody>
      </p:sp>
      <p:sp>
        <p:nvSpPr>
          <p:cNvPr id="3" name="Content Placeholder 2"/>
          <p:cNvSpPr>
            <a:spLocks noGrp="1"/>
          </p:cNvSpPr>
          <p:nvPr>
            <p:ph idx="1"/>
          </p:nvPr>
        </p:nvSpPr>
        <p:spPr>
          <a:xfrm>
            <a:off x="342900" y="1143000"/>
            <a:ext cx="5753100" cy="5467350"/>
          </a:xfrm>
        </p:spPr>
        <p:style>
          <a:lnRef idx="2">
            <a:schemeClr val="accent1"/>
          </a:lnRef>
          <a:fillRef idx="1">
            <a:schemeClr val="lt1"/>
          </a:fillRef>
          <a:effectRef idx="0">
            <a:schemeClr val="accent1"/>
          </a:effectRef>
          <a:fontRef idx="minor">
            <a:schemeClr val="dk1"/>
          </a:fontRef>
        </p:style>
        <p:txBody>
          <a:bodyPr>
            <a:normAutofit fontScale="25000" lnSpcReduction="20000"/>
          </a:bodyPr>
          <a:lstStyle/>
          <a:p>
            <a:r>
              <a:rPr lang="en-IN" sz="9600" dirty="0">
                <a:latin typeface="Times New Roman" pitchFamily="18" charset="0"/>
                <a:cs typeface="Times New Roman" pitchFamily="18" charset="0"/>
              </a:rPr>
              <a:t>Introduction to research and research methodology.</a:t>
            </a:r>
          </a:p>
          <a:p>
            <a:pPr marL="457200" indent="-457200">
              <a:buAutoNum type="arabicPeriod"/>
            </a:pPr>
            <a:r>
              <a:rPr lang="en-IN" sz="9600" dirty="0">
                <a:latin typeface="Times New Roman" pitchFamily="18" charset="0"/>
                <a:cs typeface="Times New Roman" pitchFamily="18" charset="0"/>
              </a:rPr>
              <a:t>Research In Dentistry.</a:t>
            </a:r>
          </a:p>
          <a:p>
            <a:pPr marL="457200" indent="-457200">
              <a:buAutoNum type="arabicPeriod"/>
            </a:pPr>
            <a:r>
              <a:rPr lang="en-IN" sz="9600" dirty="0">
                <a:latin typeface="Times New Roman" pitchFamily="18" charset="0"/>
                <a:cs typeface="Times New Roman" pitchFamily="18" charset="0"/>
              </a:rPr>
              <a:t>Applications of research in dentistry  ( expected marks -  7 marks)</a:t>
            </a:r>
          </a:p>
          <a:p>
            <a:pPr marL="457200" indent="-457200">
              <a:buNone/>
            </a:pPr>
            <a:r>
              <a:rPr lang="en-IN" sz="9600" b="1" dirty="0">
                <a:latin typeface="Times New Roman" pitchFamily="18" charset="0"/>
                <a:cs typeface="Times New Roman" pitchFamily="18" charset="0"/>
              </a:rPr>
              <a:t>Outline :</a:t>
            </a:r>
          </a:p>
          <a:p>
            <a:pPr marL="1371600" indent="-1371600">
              <a:buNone/>
            </a:pPr>
            <a:r>
              <a:rPr lang="en-IN" sz="9600" dirty="0">
                <a:latin typeface="Times New Roman" pitchFamily="18" charset="0"/>
                <a:cs typeface="Times New Roman" pitchFamily="18" charset="0"/>
              </a:rPr>
              <a:t>1.Define Research methodology</a:t>
            </a:r>
          </a:p>
          <a:p>
            <a:pPr marL="1371600" indent="-1371600">
              <a:buNone/>
            </a:pPr>
            <a:r>
              <a:rPr lang="en-IN" sz="9600" dirty="0">
                <a:latin typeface="Times New Roman" pitchFamily="18" charset="0"/>
                <a:cs typeface="Times New Roman" pitchFamily="18" charset="0"/>
              </a:rPr>
              <a:t> 2. Objectives , Significance, Types of Research</a:t>
            </a:r>
          </a:p>
          <a:p>
            <a:pPr>
              <a:buNone/>
            </a:pPr>
            <a:r>
              <a:rPr lang="en-IN" sz="3700" dirty="0">
                <a:latin typeface="Times New Roman" pitchFamily="18" charset="0"/>
                <a:cs typeface="Times New Roman" pitchFamily="18" charset="0"/>
              </a:rPr>
              <a:t>                </a:t>
            </a:r>
            <a:endParaRPr lang="en-IN" dirty="0">
              <a:latin typeface="Times New Roman" pitchFamily="18" charset="0"/>
              <a:cs typeface="Times New Roman" pitchFamily="18" charset="0"/>
            </a:endParaRPr>
          </a:p>
          <a:p>
            <a:pPr marL="457200" indent="-457200">
              <a:buNone/>
            </a:pPr>
            <a:endParaRPr lang="en-IN" dirty="0">
              <a:latin typeface="Times New Roman" pitchFamily="18" charset="0"/>
              <a:cs typeface="Times New Roman" pitchFamily="18" charset="0"/>
            </a:endParaRPr>
          </a:p>
          <a:p>
            <a:pPr marL="457200" indent="-457200">
              <a:buNone/>
            </a:pPr>
            <a:endParaRPr lang="en-IN" dirty="0">
              <a:latin typeface="Times New Roman" pitchFamily="18" charset="0"/>
              <a:cs typeface="Times New Roman" pitchFamily="18" charset="0"/>
            </a:endParaRPr>
          </a:p>
          <a:p>
            <a:pPr marL="457200" indent="-457200">
              <a:buNone/>
            </a:pPr>
            <a:endParaRPr lang="en-IN" dirty="0"/>
          </a:p>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107</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sp>
        <p:nvSpPr>
          <p:cNvPr id="7" name="Content Placeholder 2"/>
          <p:cNvSpPr txBox="1">
            <a:spLocks/>
          </p:cNvSpPr>
          <p:nvPr/>
        </p:nvSpPr>
        <p:spPr>
          <a:xfrm>
            <a:off x="6438900" y="1181100"/>
            <a:ext cx="5448300" cy="53721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lnSpcReduction="10000"/>
          </a:bodyPr>
          <a:lstStyle/>
          <a:p>
            <a:pPr marL="342900" lvl="0" indent="-342900" algn="just">
              <a:lnSpc>
                <a:spcPct val="150000"/>
              </a:lnSpc>
              <a:spcBef>
                <a:spcPts val="2000"/>
              </a:spcBef>
              <a:buClr>
                <a:schemeClr val="accent1"/>
              </a:buClr>
            </a:pPr>
            <a:r>
              <a:rPr lang="en-IN" sz="2400" dirty="0">
                <a:solidFill>
                  <a:srgbClr val="000000"/>
                </a:solidFill>
              </a:rPr>
              <a:t> 3. </a:t>
            </a:r>
            <a:r>
              <a:rPr lang="en-IN" sz="2400" dirty="0">
                <a:solidFill>
                  <a:srgbClr val="000000"/>
                </a:solidFill>
                <a:latin typeface="Times New Roman" pitchFamily="18" charset="0"/>
                <a:cs typeface="Times New Roman" pitchFamily="18" charset="0"/>
              </a:rPr>
              <a:t>Criteria of Good Research</a:t>
            </a:r>
          </a:p>
          <a:p>
            <a:pPr marL="342900" lvl="0" indent="-342900" algn="just">
              <a:lnSpc>
                <a:spcPct val="150000"/>
              </a:lnSpc>
              <a:spcBef>
                <a:spcPts val="2000"/>
              </a:spcBef>
              <a:buClr>
                <a:schemeClr val="accent1"/>
              </a:buClr>
            </a:pPr>
            <a:r>
              <a:rPr kumimoji="0" lang="en-IN"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4</a:t>
            </a:r>
            <a:r>
              <a:rPr kumimoji="0" lang="en-IN" sz="37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IN"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Research process</a:t>
            </a: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None/>
              <a:tabLst/>
              <a:defRPr/>
            </a:pPr>
            <a:r>
              <a:rPr kumimoji="0" lang="en-IN"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5. Defining a research problem</a:t>
            </a: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None/>
              <a:tabLst/>
              <a:defRPr/>
            </a:pPr>
            <a:r>
              <a:rPr kumimoji="0" lang="en-IN"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6. How to proceed the research process</a:t>
            </a: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None/>
              <a:tabLst/>
              <a:defRPr/>
            </a:pPr>
            <a:r>
              <a:rPr kumimoji="0" lang="en-IN"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7. Public Health significance of research</a:t>
            </a: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None/>
              <a:tabLst/>
              <a:defRPr/>
            </a:pPr>
            <a:r>
              <a:rPr lang="en-IN" sz="2400" dirty="0">
                <a:solidFill>
                  <a:srgbClr val="000000"/>
                </a:solidFill>
                <a:latin typeface="Times New Roman" pitchFamily="18" charset="0"/>
                <a:cs typeface="Times New Roman" pitchFamily="18" charset="0"/>
              </a:rPr>
              <a:t>8. Conclusion</a:t>
            </a: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None/>
              <a:tabLst/>
              <a:defRPr/>
            </a:pPr>
            <a:r>
              <a:rPr kumimoji="0" lang="en-IN"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9. References</a:t>
            </a:r>
          </a:p>
          <a:p>
            <a:pPr marL="457200" marR="0" lvl="0" indent="-457200" algn="just" defTabSz="914400" rtl="0" eaLnBrk="1" fontAlgn="auto" latinLnBrk="0" hangingPunct="1">
              <a:lnSpc>
                <a:spcPct val="150000"/>
              </a:lnSpc>
              <a:spcBef>
                <a:spcPts val="2000"/>
              </a:spcBef>
              <a:spcAft>
                <a:spcPts val="0"/>
              </a:spcAft>
              <a:buClr>
                <a:schemeClr val="accent1"/>
              </a:buClr>
              <a:buSzTx/>
              <a:buFont typeface="Wingdings 2" pitchFamily="18" charset="2"/>
              <a:buNone/>
              <a:tabLst/>
              <a:defRPr/>
            </a:pPr>
            <a:endParaRPr kumimoji="0" lang="en-IN"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457200" marR="0" lvl="0" indent="-457200" algn="just" defTabSz="914400" rtl="0" eaLnBrk="1" fontAlgn="auto" latinLnBrk="0" hangingPunct="1">
              <a:lnSpc>
                <a:spcPct val="150000"/>
              </a:lnSpc>
              <a:spcBef>
                <a:spcPts val="2000"/>
              </a:spcBef>
              <a:spcAft>
                <a:spcPts val="0"/>
              </a:spcAft>
              <a:buClr>
                <a:schemeClr val="accent1"/>
              </a:buClr>
              <a:buSzTx/>
              <a:buFont typeface="Wingdings 2" pitchFamily="18" charset="2"/>
              <a:buNone/>
              <a:tabLst/>
              <a:defRPr/>
            </a:pPr>
            <a:endParaRPr kumimoji="0" lang="en-IN"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457200" marR="0" lvl="0" indent="-457200" algn="just" defTabSz="914400" rtl="0" eaLnBrk="1" fontAlgn="auto" latinLnBrk="0" hangingPunct="1">
              <a:lnSpc>
                <a:spcPct val="150000"/>
              </a:lnSpc>
              <a:spcBef>
                <a:spcPts val="2000"/>
              </a:spcBef>
              <a:spcAft>
                <a:spcPts val="0"/>
              </a:spcAft>
              <a:buClr>
                <a:schemeClr val="accent1"/>
              </a:buClr>
              <a:buSzTx/>
              <a:buFont typeface="Wingdings 2" pitchFamily="18" charset="2"/>
              <a:buNone/>
              <a:tabLst/>
              <a:defRPr/>
            </a:pPr>
            <a:endParaRPr kumimoji="0" lang="en-IN"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457200" marR="0" lvl="0" indent="-457200" algn="just" defTabSz="914400" rtl="0" eaLnBrk="1" fontAlgn="auto" latinLnBrk="0" hangingPunct="1">
              <a:lnSpc>
                <a:spcPct val="150000"/>
              </a:lnSpc>
              <a:spcBef>
                <a:spcPts val="2000"/>
              </a:spcBef>
              <a:spcAft>
                <a:spcPts val="0"/>
              </a:spcAft>
              <a:buClr>
                <a:schemeClr val="accent1"/>
              </a:buClr>
              <a:buSzTx/>
              <a:buFont typeface="Wingdings 2" pitchFamily="18" charset="2"/>
              <a:buNone/>
              <a:tabLst/>
              <a:defRPr/>
            </a:pPr>
            <a:endParaRPr kumimoji="0" lang="en-IN" sz="24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endParaRPr kumimoji="0" lang="en-IN" sz="2400" b="0" i="0" u="none" strike="noStrike" kern="1200" cap="none" spc="0" normalizeH="0" baseline="0" noProof="0" dirty="0">
              <a:ln>
                <a:noFill/>
              </a:ln>
              <a:solidFill>
                <a:srgbClr val="000000"/>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606"/>
            <a:ext cx="11885084" cy="647794"/>
          </a:xfrm>
        </p:spPr>
        <p:txBody>
          <a:bodyPr>
            <a:normAutofit fontScale="90000"/>
          </a:bodyPr>
          <a:lstStyle/>
          <a:p>
            <a:r>
              <a:rPr lang="en-IN" dirty="0"/>
              <a:t>Frequently asked Questions (FAQs)</a:t>
            </a:r>
          </a:p>
        </p:txBody>
      </p:sp>
      <p:sp>
        <p:nvSpPr>
          <p:cNvPr id="3" name="Content Placeholder 2"/>
          <p:cNvSpPr>
            <a:spLocks noGrp="1"/>
          </p:cNvSpPr>
          <p:nvPr>
            <p:ph idx="1"/>
          </p:nvPr>
        </p:nvSpPr>
        <p:spPr>
          <a:xfrm>
            <a:off x="323850" y="990600"/>
            <a:ext cx="5753100" cy="5467350"/>
          </a:xfrm>
        </p:spPr>
        <p:style>
          <a:lnRef idx="2">
            <a:schemeClr val="accent1"/>
          </a:lnRef>
          <a:fillRef idx="1">
            <a:schemeClr val="lt1"/>
          </a:fillRef>
          <a:effectRef idx="0">
            <a:schemeClr val="accent1"/>
          </a:effectRef>
          <a:fontRef idx="minor">
            <a:schemeClr val="dk1"/>
          </a:fontRef>
        </p:style>
        <p:txBody>
          <a:bodyPr>
            <a:noAutofit/>
          </a:bodyPr>
          <a:lstStyle/>
          <a:p>
            <a:pPr>
              <a:buNone/>
            </a:pPr>
            <a:r>
              <a:rPr lang="en-IN" sz="2000" dirty="0">
                <a:latin typeface="Times New Roman" pitchFamily="18" charset="0"/>
                <a:cs typeface="Times New Roman" pitchFamily="18" charset="0"/>
              </a:rPr>
              <a:t>  II</a:t>
            </a:r>
            <a:r>
              <a:rPr lang="en-IN" dirty="0">
                <a:latin typeface="Times New Roman" pitchFamily="18" charset="0"/>
                <a:cs typeface="Times New Roman" pitchFamily="18" charset="0"/>
              </a:rPr>
              <a:t>. Hypothesis (7 Marks)</a:t>
            </a:r>
          </a:p>
          <a:p>
            <a:pPr>
              <a:buNone/>
            </a:pPr>
            <a:r>
              <a:rPr lang="en-IN" dirty="0">
                <a:latin typeface="Times New Roman" pitchFamily="18" charset="0"/>
                <a:cs typeface="Times New Roman" pitchFamily="18" charset="0"/>
              </a:rPr>
              <a:t>1.Define Hypothesis</a:t>
            </a:r>
          </a:p>
          <a:p>
            <a:pPr>
              <a:buNone/>
            </a:pPr>
            <a:r>
              <a:rPr lang="en-IN" dirty="0">
                <a:latin typeface="Times New Roman" pitchFamily="18" charset="0"/>
                <a:cs typeface="Times New Roman" pitchFamily="18" charset="0"/>
              </a:rPr>
              <a:t>2.Types of Hypothesis</a:t>
            </a:r>
          </a:p>
          <a:p>
            <a:pPr>
              <a:buNone/>
            </a:pPr>
            <a:r>
              <a:rPr lang="en-IN" dirty="0">
                <a:latin typeface="Times New Roman" pitchFamily="18" charset="0"/>
                <a:cs typeface="Times New Roman" pitchFamily="18" charset="0"/>
              </a:rPr>
              <a:t>3.Need of Hypothesis in research process</a:t>
            </a:r>
          </a:p>
          <a:p>
            <a:pPr>
              <a:buNone/>
            </a:pPr>
            <a:r>
              <a:rPr lang="en-IN" sz="2800" b="1" dirty="0">
                <a:latin typeface="Times New Roman" pitchFamily="18" charset="0"/>
                <a:cs typeface="Times New Roman" pitchFamily="18" charset="0"/>
              </a:rPr>
              <a:t>Outline:</a:t>
            </a:r>
          </a:p>
          <a:p>
            <a:pPr marL="457200" indent="-457200">
              <a:buAutoNum type="arabicPeriod"/>
            </a:pPr>
            <a:r>
              <a:rPr lang="en-IN" dirty="0">
                <a:latin typeface="Times New Roman" pitchFamily="18" charset="0"/>
                <a:cs typeface="Times New Roman" pitchFamily="18" charset="0"/>
              </a:rPr>
              <a:t>Definition, classification of hypothesis – Directional/Non-directional</a:t>
            </a:r>
          </a:p>
          <a:p>
            <a:pPr marL="457200" indent="-457200">
              <a:buNone/>
            </a:pPr>
            <a:r>
              <a:rPr lang="en-IN" sz="2000" b="1" dirty="0">
                <a:latin typeface="Times New Roman" pitchFamily="18" charset="0"/>
                <a:cs typeface="Times New Roman" pitchFamily="18" charset="0"/>
              </a:rPr>
              <a:t>                                                        </a:t>
            </a:r>
          </a:p>
          <a:p>
            <a:pPr marL="457200" indent="-457200">
              <a:buAutoNum type="arabicPeriod"/>
            </a:pPr>
            <a:endParaRPr lang="en-IN" sz="900" b="1" dirty="0">
              <a:latin typeface="Times New Roman" pitchFamily="18" charset="0"/>
              <a:cs typeface="Times New Roman" pitchFamily="18" charset="0"/>
            </a:endParaRPr>
          </a:p>
          <a:p>
            <a:pPr marL="457200" indent="-457200">
              <a:buAutoNum type="arabicPeriod"/>
            </a:pPr>
            <a:endParaRPr lang="en-IN" sz="900" b="1" dirty="0">
              <a:latin typeface="Times New Roman" pitchFamily="18" charset="0"/>
              <a:cs typeface="Times New Roman" pitchFamily="18" charset="0"/>
            </a:endParaRPr>
          </a:p>
          <a:p>
            <a:pPr marL="457200" indent="-457200">
              <a:buAutoNum type="arabicPeriod"/>
            </a:pPr>
            <a:endParaRPr lang="en-IN" sz="900" b="1" dirty="0">
              <a:latin typeface="Times New Roman" pitchFamily="18" charset="0"/>
              <a:cs typeface="Times New Roman" pitchFamily="18" charset="0"/>
            </a:endParaRPr>
          </a:p>
          <a:p>
            <a:pPr marL="742950" indent="-742950">
              <a:buAutoNum type="arabicPeriod"/>
            </a:pPr>
            <a:endParaRPr lang="en-IN" sz="1100" dirty="0">
              <a:latin typeface="Times New Roman" pitchFamily="18" charset="0"/>
              <a:cs typeface="Times New Roman" pitchFamily="18" charset="0"/>
            </a:endParaRPr>
          </a:p>
          <a:p>
            <a:pPr>
              <a:buNone/>
            </a:pPr>
            <a:r>
              <a:rPr lang="en-IN" sz="1100" dirty="0">
                <a:latin typeface="Times New Roman" pitchFamily="18" charset="0"/>
                <a:cs typeface="Times New Roman" pitchFamily="18" charset="0"/>
              </a:rPr>
              <a:t>              </a:t>
            </a:r>
            <a:endParaRPr lang="en-IN" sz="900" dirty="0">
              <a:latin typeface="Times New Roman" pitchFamily="18" charset="0"/>
              <a:cs typeface="Times New Roman" pitchFamily="18" charset="0"/>
            </a:endParaRPr>
          </a:p>
          <a:p>
            <a:pPr marL="457200" indent="-457200">
              <a:buNone/>
            </a:pPr>
            <a:endParaRPr lang="en-IN" sz="900" dirty="0">
              <a:latin typeface="Times New Roman" pitchFamily="18" charset="0"/>
              <a:cs typeface="Times New Roman" pitchFamily="18" charset="0"/>
            </a:endParaRPr>
          </a:p>
          <a:p>
            <a:pPr marL="457200" indent="-457200">
              <a:buNone/>
            </a:pPr>
            <a:endParaRPr lang="en-IN" sz="900" dirty="0">
              <a:latin typeface="Times New Roman" pitchFamily="18" charset="0"/>
              <a:cs typeface="Times New Roman" pitchFamily="18" charset="0"/>
            </a:endParaRPr>
          </a:p>
          <a:p>
            <a:pPr marL="457200" indent="-457200">
              <a:buNone/>
            </a:pPr>
            <a:endParaRPr lang="en-IN" sz="900" dirty="0"/>
          </a:p>
          <a:p>
            <a:endParaRPr lang="en-IN" sz="900"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108</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sp>
        <p:nvSpPr>
          <p:cNvPr id="7" name="Content Placeholder 2"/>
          <p:cNvSpPr txBox="1">
            <a:spLocks/>
          </p:cNvSpPr>
          <p:nvPr/>
        </p:nvSpPr>
        <p:spPr>
          <a:xfrm>
            <a:off x="6400800" y="1028700"/>
            <a:ext cx="5448300" cy="53721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marL="457200" indent="-457200"/>
            <a:r>
              <a:rPr lang="en-IN" sz="2400" dirty="0">
                <a:solidFill>
                  <a:srgbClr val="000000"/>
                </a:solidFill>
                <a:latin typeface="Times New Roman" pitchFamily="18" charset="0"/>
                <a:cs typeface="Times New Roman" pitchFamily="18" charset="0"/>
              </a:rPr>
              <a:t>2.Need of Hypothesis : </a:t>
            </a:r>
          </a:p>
          <a:p>
            <a:pPr marL="457200" indent="-457200"/>
            <a:r>
              <a:rPr lang="en-IN" sz="2400" dirty="0">
                <a:solidFill>
                  <a:srgbClr val="000000"/>
                </a:solidFill>
                <a:latin typeface="Times New Roman" pitchFamily="18" charset="0"/>
                <a:cs typeface="Times New Roman" pitchFamily="18" charset="0"/>
              </a:rPr>
              <a:t> a. Formulating objectives</a:t>
            </a:r>
          </a:p>
          <a:p>
            <a:pPr marL="457200" indent="-457200">
              <a:buNone/>
            </a:pPr>
            <a:r>
              <a:rPr lang="en-IN" sz="2400" dirty="0">
                <a:solidFill>
                  <a:srgbClr val="000000"/>
                </a:solidFill>
                <a:latin typeface="Times New Roman" pitchFamily="18" charset="0"/>
                <a:cs typeface="Times New Roman" pitchFamily="18" charset="0"/>
              </a:rPr>
              <a:t>                                          </a:t>
            </a:r>
          </a:p>
          <a:p>
            <a:pPr marL="457200" indent="-457200">
              <a:buNone/>
            </a:pPr>
            <a:r>
              <a:rPr lang="en-IN" sz="2400" dirty="0">
                <a:solidFill>
                  <a:srgbClr val="000000"/>
                </a:solidFill>
                <a:latin typeface="Times New Roman" pitchFamily="18" charset="0"/>
                <a:cs typeface="Times New Roman" pitchFamily="18" charset="0"/>
              </a:rPr>
              <a:t>b. Aids in choosing study design</a:t>
            </a:r>
          </a:p>
          <a:p>
            <a:pPr marL="457200" indent="-457200">
              <a:buNone/>
            </a:pPr>
            <a:r>
              <a:rPr lang="en-IN" sz="2400" dirty="0">
                <a:solidFill>
                  <a:srgbClr val="000000"/>
                </a:solidFill>
                <a:latin typeface="Times New Roman" pitchFamily="18" charset="0"/>
                <a:cs typeface="Times New Roman" pitchFamily="18" charset="0"/>
              </a:rPr>
              <a:t>                                         </a:t>
            </a:r>
          </a:p>
          <a:p>
            <a:pPr marL="457200" indent="-457200">
              <a:buNone/>
            </a:pPr>
            <a:r>
              <a:rPr lang="en-IN" sz="2400" dirty="0">
                <a:solidFill>
                  <a:srgbClr val="000000"/>
                </a:solidFill>
                <a:latin typeface="Times New Roman" pitchFamily="18" charset="0"/>
                <a:cs typeface="Times New Roman" pitchFamily="18" charset="0"/>
              </a:rPr>
              <a:t> c. Analysis, Drawing conclusion</a:t>
            </a:r>
          </a:p>
          <a:p>
            <a:pPr marL="457200" indent="-457200">
              <a:buNone/>
            </a:pPr>
            <a:r>
              <a:rPr lang="en-IN" sz="2400" dirty="0">
                <a:solidFill>
                  <a:srgbClr val="000000"/>
                </a:solidFill>
                <a:latin typeface="Times New Roman" pitchFamily="18" charset="0"/>
                <a:cs typeface="Times New Roman" pitchFamily="18" charset="0"/>
              </a:rPr>
              <a:t>                                         </a:t>
            </a:r>
          </a:p>
          <a:p>
            <a:pPr marL="457200" indent="-457200">
              <a:buNone/>
            </a:pPr>
            <a:r>
              <a:rPr lang="en-IN" sz="2400" dirty="0">
                <a:solidFill>
                  <a:srgbClr val="000000"/>
                </a:solidFill>
                <a:latin typeface="Times New Roman" pitchFamily="18" charset="0"/>
                <a:cs typeface="Times New Roman" pitchFamily="18" charset="0"/>
              </a:rPr>
              <a:t>d. Helps in acceptance/rejection of study findings</a:t>
            </a:r>
          </a:p>
          <a:p>
            <a:pPr marL="457200" indent="-457200">
              <a:buNone/>
            </a:pPr>
            <a:r>
              <a:rPr lang="en-IN" sz="2400" dirty="0">
                <a:solidFill>
                  <a:srgbClr val="000000"/>
                </a:solidFill>
                <a:latin typeface="Times New Roman" pitchFamily="18" charset="0"/>
                <a:cs typeface="Times New Roman" pitchFamily="18" charset="0"/>
              </a:rPr>
              <a:t>e. Deciding upon statistical test</a:t>
            </a:r>
          </a:p>
          <a:p>
            <a:pPr marL="457200" indent="-457200">
              <a:buNone/>
            </a:pPr>
            <a:endParaRPr lang="en-IN" sz="2400" dirty="0">
              <a:solidFill>
                <a:srgbClr val="000000"/>
              </a:solidFill>
              <a:latin typeface="Times New Roman" pitchFamily="18" charset="0"/>
              <a:cs typeface="Times New Roman" pitchFamily="18" charset="0"/>
            </a:endParaRPr>
          </a:p>
          <a:p>
            <a:pPr marL="457200" indent="-457200">
              <a:buNone/>
            </a:pPr>
            <a:r>
              <a:rPr lang="en-IN" sz="2400" dirty="0">
                <a:solidFill>
                  <a:srgbClr val="000000"/>
                </a:solidFill>
                <a:latin typeface="Times New Roman" pitchFamily="18" charset="0"/>
                <a:cs typeface="Times New Roman" pitchFamily="18" charset="0"/>
              </a:rPr>
              <a:t>3. Conclusion</a:t>
            </a:r>
          </a:p>
          <a:p>
            <a:pPr marL="457200" indent="-457200">
              <a:buNone/>
            </a:pPr>
            <a:r>
              <a:rPr lang="en-IN" sz="2400" dirty="0">
                <a:solidFill>
                  <a:srgbClr val="000000"/>
                </a:solidFill>
                <a:latin typeface="Times New Roman" pitchFamily="18" charset="0"/>
                <a:cs typeface="Times New Roman" pitchFamily="18" charset="0"/>
              </a:rPr>
              <a:t>4. References</a:t>
            </a:r>
          </a:p>
          <a:p>
            <a:pPr marL="457200" indent="-457200">
              <a:buNone/>
            </a:pPr>
            <a:endParaRPr lang="en-IN" sz="2400" dirty="0">
              <a:latin typeface="Times New Roman" pitchFamily="18" charset="0"/>
              <a:cs typeface="Times New Roman" pitchFamily="18" charset="0"/>
            </a:endParaRPr>
          </a:p>
          <a:p>
            <a:pPr marL="457200" indent="-457200">
              <a:buNone/>
            </a:pPr>
            <a:endParaRPr lang="en-IN" sz="2400" dirty="0">
              <a:latin typeface="Times New Roman" pitchFamily="18" charset="0"/>
              <a:cs typeface="Times New Roman" pitchFamily="18" charset="0"/>
            </a:endParaRPr>
          </a:p>
          <a:p>
            <a:pPr marL="457200" indent="-457200">
              <a:buNone/>
            </a:pPr>
            <a:endParaRPr lang="en-IN" sz="24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606"/>
            <a:ext cx="11885084" cy="647794"/>
          </a:xfrm>
        </p:spPr>
        <p:txBody>
          <a:bodyPr>
            <a:normAutofit fontScale="90000"/>
          </a:bodyPr>
          <a:lstStyle/>
          <a:p>
            <a:r>
              <a:rPr lang="en-IN" dirty="0"/>
              <a:t>Frequently asked Questions (FAQs)</a:t>
            </a:r>
          </a:p>
        </p:txBody>
      </p:sp>
      <p:sp>
        <p:nvSpPr>
          <p:cNvPr id="3" name="Content Placeholder 2"/>
          <p:cNvSpPr>
            <a:spLocks noGrp="1"/>
          </p:cNvSpPr>
          <p:nvPr>
            <p:ph idx="1"/>
          </p:nvPr>
        </p:nvSpPr>
        <p:spPr>
          <a:xfrm>
            <a:off x="323850" y="990600"/>
            <a:ext cx="11487150" cy="1466850"/>
          </a:xfrm>
        </p:spPr>
        <p:style>
          <a:lnRef idx="2">
            <a:schemeClr val="accent1"/>
          </a:lnRef>
          <a:fillRef idx="1">
            <a:schemeClr val="lt1"/>
          </a:fillRef>
          <a:effectRef idx="0">
            <a:schemeClr val="accent1"/>
          </a:effectRef>
          <a:fontRef idx="minor">
            <a:schemeClr val="dk1"/>
          </a:fontRef>
        </p:style>
        <p:txBody>
          <a:bodyPr>
            <a:noAutofit/>
          </a:bodyPr>
          <a:lstStyle/>
          <a:p>
            <a:pPr>
              <a:lnSpc>
                <a:spcPct val="100000"/>
              </a:lnSpc>
              <a:spcBef>
                <a:spcPts val="600"/>
              </a:spcBef>
              <a:buNone/>
            </a:pPr>
            <a:r>
              <a:rPr lang="en-IN" sz="1100" dirty="0">
                <a:latin typeface="Times New Roman" pitchFamily="18" charset="0"/>
                <a:cs typeface="Times New Roman" pitchFamily="18" charset="0"/>
              </a:rPr>
              <a:t>  </a:t>
            </a:r>
            <a:r>
              <a:rPr lang="en-IN" sz="2000" dirty="0">
                <a:latin typeface="Times New Roman" pitchFamily="18" charset="0"/>
                <a:cs typeface="Times New Roman" pitchFamily="18" charset="0"/>
              </a:rPr>
              <a:t>III.  Research Designs (20 Marks)</a:t>
            </a:r>
          </a:p>
          <a:p>
            <a:pPr>
              <a:lnSpc>
                <a:spcPct val="100000"/>
              </a:lnSpc>
              <a:spcBef>
                <a:spcPts val="600"/>
              </a:spcBef>
              <a:buNone/>
            </a:pPr>
            <a:r>
              <a:rPr lang="en-IN" sz="2000" dirty="0">
                <a:latin typeface="Times New Roman" pitchFamily="18" charset="0"/>
                <a:cs typeface="Times New Roman" pitchFamily="18" charset="0"/>
              </a:rPr>
              <a:t>1. Enumerate a Life cycle of Research</a:t>
            </a:r>
          </a:p>
          <a:p>
            <a:pPr>
              <a:lnSpc>
                <a:spcPct val="100000"/>
              </a:lnSpc>
              <a:spcBef>
                <a:spcPts val="600"/>
              </a:spcBef>
              <a:buNone/>
            </a:pPr>
            <a:r>
              <a:rPr lang="en-IN" sz="2000" dirty="0">
                <a:latin typeface="Times New Roman" pitchFamily="18" charset="0"/>
                <a:cs typeface="Times New Roman" pitchFamily="18" charset="0"/>
              </a:rPr>
              <a:t>2. Enumerate and explain different types of study designs</a:t>
            </a:r>
          </a:p>
          <a:p>
            <a:pPr>
              <a:lnSpc>
                <a:spcPct val="100000"/>
              </a:lnSpc>
              <a:spcBef>
                <a:spcPts val="600"/>
              </a:spcBef>
              <a:buNone/>
            </a:pPr>
            <a:r>
              <a:rPr lang="en-IN" sz="2000" dirty="0">
                <a:latin typeface="Times New Roman" pitchFamily="18" charset="0"/>
                <a:cs typeface="Times New Roman" pitchFamily="18" charset="0"/>
              </a:rPr>
              <a:t>OUTLINE :</a:t>
            </a:r>
          </a:p>
          <a:p>
            <a:pPr marL="457200" indent="-457200">
              <a:buNone/>
            </a:pPr>
            <a:r>
              <a:rPr lang="en-IN" sz="2000" dirty="0">
                <a:latin typeface="Times New Roman" pitchFamily="18" charset="0"/>
                <a:cs typeface="Times New Roman" pitchFamily="18" charset="0"/>
              </a:rPr>
              <a:t>                             </a:t>
            </a:r>
          </a:p>
          <a:p>
            <a:pPr>
              <a:buNone/>
            </a:pPr>
            <a:endParaRPr lang="en-IN" sz="900" b="1" dirty="0">
              <a:latin typeface="Times New Roman" pitchFamily="18" charset="0"/>
              <a:cs typeface="Times New Roman" pitchFamily="18" charset="0"/>
            </a:endParaRPr>
          </a:p>
          <a:p>
            <a:pPr marL="457200" indent="-457200">
              <a:buAutoNum type="arabicPeriod"/>
            </a:pPr>
            <a:endParaRPr lang="en-IN" sz="900" b="1" dirty="0">
              <a:latin typeface="Times New Roman" pitchFamily="18" charset="0"/>
              <a:cs typeface="Times New Roman" pitchFamily="18" charset="0"/>
            </a:endParaRPr>
          </a:p>
          <a:p>
            <a:pPr marL="457200" indent="-457200">
              <a:buAutoNum type="arabicPeriod"/>
            </a:pPr>
            <a:endParaRPr lang="en-IN" sz="900" b="1" dirty="0">
              <a:latin typeface="Times New Roman" pitchFamily="18" charset="0"/>
              <a:cs typeface="Times New Roman" pitchFamily="18" charset="0"/>
            </a:endParaRPr>
          </a:p>
          <a:p>
            <a:pPr marL="742950" indent="-742950">
              <a:buAutoNum type="arabicPeriod"/>
            </a:pPr>
            <a:endParaRPr lang="en-IN" sz="1100" dirty="0">
              <a:latin typeface="Times New Roman" pitchFamily="18" charset="0"/>
              <a:cs typeface="Times New Roman" pitchFamily="18" charset="0"/>
            </a:endParaRPr>
          </a:p>
          <a:p>
            <a:pPr>
              <a:buNone/>
            </a:pPr>
            <a:r>
              <a:rPr lang="en-IN" sz="1100" dirty="0">
                <a:latin typeface="Times New Roman" pitchFamily="18" charset="0"/>
                <a:cs typeface="Times New Roman" pitchFamily="18" charset="0"/>
              </a:rPr>
              <a:t>              </a:t>
            </a:r>
            <a:endParaRPr lang="en-IN" sz="900" dirty="0">
              <a:latin typeface="Times New Roman" pitchFamily="18" charset="0"/>
              <a:cs typeface="Times New Roman" pitchFamily="18" charset="0"/>
            </a:endParaRPr>
          </a:p>
          <a:p>
            <a:pPr marL="457200" indent="-457200">
              <a:buNone/>
            </a:pPr>
            <a:endParaRPr lang="en-IN" sz="900" dirty="0">
              <a:latin typeface="Times New Roman" pitchFamily="18" charset="0"/>
              <a:cs typeface="Times New Roman" pitchFamily="18" charset="0"/>
            </a:endParaRPr>
          </a:p>
          <a:p>
            <a:pPr marL="457200" indent="-457200">
              <a:buNone/>
            </a:pPr>
            <a:endParaRPr lang="en-IN" sz="900" dirty="0">
              <a:latin typeface="Times New Roman" pitchFamily="18" charset="0"/>
              <a:cs typeface="Times New Roman" pitchFamily="18" charset="0"/>
            </a:endParaRPr>
          </a:p>
          <a:p>
            <a:pPr marL="457200" indent="-457200">
              <a:buNone/>
            </a:pPr>
            <a:endParaRPr lang="en-IN" sz="900" dirty="0"/>
          </a:p>
          <a:p>
            <a:endParaRPr lang="en-IN" sz="900"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109</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graphicFrame>
        <p:nvGraphicFramePr>
          <p:cNvPr id="8" name="Table 7"/>
          <p:cNvGraphicFramePr>
            <a:graphicFrameLocks noGrp="1"/>
          </p:cNvGraphicFramePr>
          <p:nvPr/>
        </p:nvGraphicFramePr>
        <p:xfrm>
          <a:off x="0" y="2495550"/>
          <a:ext cx="12191999" cy="4362450"/>
        </p:xfrm>
        <a:graphic>
          <a:graphicData uri="http://schemas.openxmlformats.org/drawingml/2006/table">
            <a:tbl>
              <a:tblPr firstRow="1" bandRow="1">
                <a:tableStyleId>{5C22544A-7EE6-4342-B048-85BDC9FD1C3A}</a:tableStyleId>
              </a:tblPr>
              <a:tblGrid>
                <a:gridCol w="4101921">
                  <a:extLst>
                    <a:ext uri="{9D8B030D-6E8A-4147-A177-3AD203B41FA5}">
                      <a16:colId xmlns:a16="http://schemas.microsoft.com/office/drawing/2014/main" xmlns="" val="20000"/>
                    </a:ext>
                  </a:extLst>
                </a:gridCol>
                <a:gridCol w="4045039">
                  <a:extLst>
                    <a:ext uri="{9D8B030D-6E8A-4147-A177-3AD203B41FA5}">
                      <a16:colId xmlns:a16="http://schemas.microsoft.com/office/drawing/2014/main" xmlns="" val="20001"/>
                    </a:ext>
                  </a:extLst>
                </a:gridCol>
                <a:gridCol w="4045039">
                  <a:extLst>
                    <a:ext uri="{9D8B030D-6E8A-4147-A177-3AD203B41FA5}">
                      <a16:colId xmlns:a16="http://schemas.microsoft.com/office/drawing/2014/main" xmlns="" val="20002"/>
                    </a:ext>
                  </a:extLst>
                </a:gridCol>
              </a:tblGrid>
              <a:tr h="430932">
                <a:tc>
                  <a:txBody>
                    <a:bodyPr/>
                    <a:lstStyle/>
                    <a:p>
                      <a:r>
                        <a:rPr lang="en-IN" dirty="0"/>
                        <a:t>Descriptive </a:t>
                      </a:r>
                    </a:p>
                  </a:txBody>
                  <a:tcPr/>
                </a:tc>
                <a:tc>
                  <a:txBody>
                    <a:bodyPr/>
                    <a:lstStyle/>
                    <a:p>
                      <a:r>
                        <a:rPr lang="en-IN" dirty="0"/>
                        <a:t>Analytical</a:t>
                      </a:r>
                    </a:p>
                  </a:txBody>
                  <a:tcPr/>
                </a:tc>
                <a:tc>
                  <a:txBody>
                    <a:bodyPr/>
                    <a:lstStyle/>
                    <a:p>
                      <a:r>
                        <a:rPr lang="en-IN" dirty="0"/>
                        <a:t>Experimental</a:t>
                      </a:r>
                      <a:r>
                        <a:rPr lang="en-IN" baseline="0" dirty="0"/>
                        <a:t> </a:t>
                      </a:r>
                      <a:endParaRPr lang="en-IN" dirty="0"/>
                    </a:p>
                  </a:txBody>
                  <a:tcPr/>
                </a:tc>
                <a:extLst>
                  <a:ext uri="{0D108BD9-81ED-4DB2-BD59-A6C34878D82A}">
                    <a16:rowId xmlns:a16="http://schemas.microsoft.com/office/drawing/2014/main" xmlns="" val="10000"/>
                  </a:ext>
                </a:extLst>
              </a:tr>
              <a:tr h="3931518">
                <a:tc>
                  <a:txBody>
                    <a:bodyPr/>
                    <a:lstStyle/>
                    <a:p>
                      <a:r>
                        <a:rPr lang="en-IN" sz="1800" dirty="0"/>
                        <a:t>Introduction</a:t>
                      </a:r>
                      <a:r>
                        <a:rPr lang="en-IN" sz="1800" baseline="0" dirty="0"/>
                        <a:t> –</a:t>
                      </a:r>
                      <a:r>
                        <a:rPr lang="en-IN" sz="1800" dirty="0"/>
                        <a:t>Definition</a:t>
                      </a:r>
                    </a:p>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a:t>Define</a:t>
                      </a:r>
                      <a:r>
                        <a:rPr lang="en-IN" sz="1800" baseline="0" dirty="0"/>
                        <a:t> – study population</a:t>
                      </a:r>
                    </a:p>
                    <a:p>
                      <a:pPr marL="0" indent="0">
                        <a:buNone/>
                      </a:pPr>
                      <a:r>
                        <a:rPr lang="en-IN" sz="1800" dirty="0"/>
                        <a:t>Steps in conduction DE	</a:t>
                      </a:r>
                    </a:p>
                    <a:p>
                      <a:r>
                        <a:rPr lang="en-IN" sz="1800" dirty="0"/>
                        <a:t>Formulation of an aetiological hypothesis </a:t>
                      </a:r>
                    </a:p>
                    <a:p>
                      <a:r>
                        <a:rPr lang="en-IN" sz="1800" dirty="0"/>
                        <a:t>Historical</a:t>
                      </a:r>
                      <a:r>
                        <a:rPr lang="en-IN" sz="1800" baseline="0" dirty="0"/>
                        <a:t> studies – Shoe leather survey</a:t>
                      </a:r>
                      <a:r>
                        <a:rPr lang="en-IN" sz="1800" dirty="0"/>
                        <a:t>	</a:t>
                      </a:r>
                    </a:p>
                    <a:p>
                      <a:r>
                        <a:rPr lang="en-IN" sz="1800" dirty="0"/>
                        <a:t>Uses of Descriptive Epidemiology </a:t>
                      </a:r>
                    </a:p>
                    <a:p>
                      <a:r>
                        <a:rPr lang="en-IN" sz="1800" dirty="0"/>
                        <a:t>Conclusion</a:t>
                      </a:r>
                    </a:p>
                    <a:p>
                      <a:r>
                        <a:rPr lang="en-IN" sz="1800" dirty="0"/>
                        <a:t>References</a:t>
                      </a:r>
                    </a:p>
                    <a:p>
                      <a:endParaRPr lang="en-IN" dirty="0"/>
                    </a:p>
                  </a:txBody>
                  <a:tcPr/>
                </a:tc>
                <a:tc>
                  <a:txBody>
                    <a:bodyPr/>
                    <a:lstStyle/>
                    <a:p>
                      <a:r>
                        <a:rPr lang="en-IN" dirty="0"/>
                        <a:t>Introduction – Types</a:t>
                      </a:r>
                      <a:r>
                        <a:rPr lang="en-IN" baseline="0" dirty="0"/>
                        <a:t> – Case control, Cohort, Ecological studies</a:t>
                      </a:r>
                    </a:p>
                    <a:p>
                      <a:r>
                        <a:rPr lang="en-IN" baseline="0" dirty="0"/>
                        <a:t>Steps in conducting Analytical and ecological studies</a:t>
                      </a:r>
                    </a:p>
                    <a:p>
                      <a:r>
                        <a:rPr lang="en-IN" baseline="0" dirty="0"/>
                        <a:t>Analysis – OR,RR,AR,PAR</a:t>
                      </a:r>
                    </a:p>
                    <a:p>
                      <a:r>
                        <a:rPr lang="en-IN" baseline="0" dirty="0"/>
                        <a:t>BIAS </a:t>
                      </a:r>
                    </a:p>
                    <a:p>
                      <a:r>
                        <a:rPr lang="en-IN" baseline="0" dirty="0"/>
                        <a:t>Variants – case control, cohort study</a:t>
                      </a:r>
                    </a:p>
                    <a:p>
                      <a:r>
                        <a:rPr lang="en-IN" baseline="0" dirty="0"/>
                        <a:t>Uses of Analytical Epidemiology</a:t>
                      </a:r>
                    </a:p>
                    <a:p>
                      <a:r>
                        <a:rPr lang="en-IN" baseline="0" dirty="0"/>
                        <a:t>Historical studies – Framingham heart study, Doll &amp; Hill, Oral Contraceptives and health</a:t>
                      </a:r>
                    </a:p>
                    <a:p>
                      <a:r>
                        <a:rPr lang="en-IN" baseline="0" dirty="0"/>
                        <a:t>Conclusion</a:t>
                      </a:r>
                    </a:p>
                    <a:p>
                      <a:r>
                        <a:rPr lang="en-IN" baseline="0" dirty="0"/>
                        <a:t>References</a:t>
                      </a:r>
                      <a:endParaRPr lang="en-IN" dirty="0"/>
                    </a:p>
                  </a:txBody>
                  <a:tcPr/>
                </a:tc>
                <a:tc>
                  <a:txBody>
                    <a:bodyPr/>
                    <a:lstStyle/>
                    <a:p>
                      <a:pPr algn="just">
                        <a:lnSpc>
                          <a:spcPct val="100000"/>
                        </a:lnSpc>
                      </a:pPr>
                      <a:r>
                        <a:rPr lang="en-US" sz="1800" dirty="0">
                          <a:latin typeface="Times New Roman" pitchFamily="18" charset="0"/>
                          <a:cs typeface="Times New Roman" pitchFamily="18" charset="0"/>
                        </a:rPr>
                        <a:t>Randomized control trial or clinical trials</a:t>
                      </a:r>
                    </a:p>
                    <a:p>
                      <a:pPr algn="just">
                        <a:lnSpc>
                          <a:spcPct val="100000"/>
                        </a:lnSpc>
                      </a:pPr>
                      <a:r>
                        <a:rPr lang="en-US" sz="1800" dirty="0">
                          <a:latin typeface="Times New Roman" pitchFamily="18" charset="0"/>
                          <a:cs typeface="Times New Roman" pitchFamily="18" charset="0"/>
                        </a:rPr>
                        <a:t>Steps in RCT </a:t>
                      </a:r>
                    </a:p>
                    <a:p>
                      <a:pPr algn="just">
                        <a:lnSpc>
                          <a:spcPct val="100000"/>
                        </a:lnSpc>
                      </a:pPr>
                      <a:r>
                        <a:rPr lang="en-US" sz="1800" dirty="0">
                          <a:latin typeface="Times New Roman" pitchFamily="18" charset="0"/>
                          <a:cs typeface="Times New Roman" pitchFamily="18" charset="0"/>
                        </a:rPr>
                        <a:t>Study designs </a:t>
                      </a:r>
                    </a:p>
                    <a:p>
                      <a:pPr algn="just">
                        <a:lnSpc>
                          <a:spcPct val="100000"/>
                        </a:lnSpc>
                      </a:pPr>
                      <a:r>
                        <a:rPr lang="en-US" sz="1800" dirty="0">
                          <a:latin typeface="Times New Roman" pitchFamily="18" charset="0"/>
                          <a:cs typeface="Times New Roman" pitchFamily="18" charset="0"/>
                        </a:rPr>
                        <a:t>Types of randomized control trials </a:t>
                      </a:r>
                    </a:p>
                    <a:p>
                      <a:pPr algn="just">
                        <a:lnSpc>
                          <a:spcPct val="100000"/>
                        </a:lnSpc>
                      </a:pPr>
                      <a:r>
                        <a:rPr lang="en-US" sz="1800" dirty="0">
                          <a:latin typeface="Times New Roman" pitchFamily="18" charset="0"/>
                          <a:cs typeface="Times New Roman" pitchFamily="18" charset="0"/>
                        </a:rPr>
                        <a:t>Blinding ,Bias </a:t>
                      </a:r>
                    </a:p>
                    <a:p>
                      <a:pPr algn="just">
                        <a:lnSpc>
                          <a:spcPct val="100000"/>
                        </a:lnSpc>
                      </a:pPr>
                      <a:r>
                        <a:rPr lang="en-US" sz="1800" dirty="0">
                          <a:latin typeface="Times New Roman" pitchFamily="18" charset="0"/>
                          <a:cs typeface="Times New Roman" pitchFamily="18" charset="0"/>
                        </a:rPr>
                        <a:t>Field &amp; </a:t>
                      </a:r>
                      <a:r>
                        <a:rPr lang="en-US" sz="1800" baseline="0" dirty="0">
                          <a:latin typeface="Times New Roman" pitchFamily="18" charset="0"/>
                          <a:cs typeface="Times New Roman" pitchFamily="18" charset="0"/>
                        </a:rPr>
                        <a:t> </a:t>
                      </a:r>
                      <a:r>
                        <a:rPr lang="en-US" sz="1800" dirty="0">
                          <a:latin typeface="Times New Roman" pitchFamily="18" charset="0"/>
                          <a:cs typeface="Times New Roman" pitchFamily="18" charset="0"/>
                        </a:rPr>
                        <a:t>Community trials</a:t>
                      </a:r>
                    </a:p>
                    <a:p>
                      <a:pPr algn="just">
                        <a:lnSpc>
                          <a:spcPct val="100000"/>
                        </a:lnSpc>
                      </a:pPr>
                      <a:r>
                        <a:rPr lang="en-US" sz="1800" dirty="0">
                          <a:latin typeface="Times New Roman" pitchFamily="18" charset="0"/>
                          <a:cs typeface="Times New Roman" pitchFamily="18" charset="0"/>
                        </a:rPr>
                        <a:t> Non –randomized trials</a:t>
                      </a:r>
                    </a:p>
                    <a:p>
                      <a:pPr algn="just">
                        <a:lnSpc>
                          <a:spcPct val="100000"/>
                        </a:lnSpc>
                      </a:pPr>
                      <a:r>
                        <a:rPr lang="en-US" sz="1800" dirty="0">
                          <a:latin typeface="Times New Roman" pitchFamily="18" charset="0"/>
                          <a:cs typeface="Times New Roman" pitchFamily="18" charset="0"/>
                        </a:rPr>
                        <a:t>Clinical registration of trials </a:t>
                      </a:r>
                    </a:p>
                    <a:p>
                      <a:pPr algn="just">
                        <a:lnSpc>
                          <a:spcPct val="100000"/>
                        </a:lnSpc>
                      </a:pPr>
                      <a:r>
                        <a:rPr lang="en-US" sz="1800" dirty="0">
                          <a:latin typeface="Times New Roman" pitchFamily="18" charset="0"/>
                          <a:cs typeface="Times New Roman" pitchFamily="18" charset="0"/>
                        </a:rPr>
                        <a:t>Protocols for reporting clinical trials </a:t>
                      </a:r>
                    </a:p>
                    <a:p>
                      <a:pPr algn="just">
                        <a:lnSpc>
                          <a:spcPct val="100000"/>
                        </a:lnSpc>
                      </a:pPr>
                      <a:r>
                        <a:rPr lang="en-US" sz="1800" dirty="0">
                          <a:latin typeface="Times New Roman" pitchFamily="18" charset="0"/>
                          <a:cs typeface="Times New Roman" pitchFamily="18" charset="0"/>
                        </a:rPr>
                        <a:t>Conclusion </a:t>
                      </a:r>
                    </a:p>
                    <a:p>
                      <a:pPr algn="just">
                        <a:lnSpc>
                          <a:spcPct val="100000"/>
                        </a:lnSpc>
                      </a:pPr>
                      <a:r>
                        <a:rPr lang="en-US" sz="1800" dirty="0">
                          <a:latin typeface="Times New Roman" pitchFamily="18" charset="0"/>
                          <a:cs typeface="Times New Roman" pitchFamily="18" charset="0"/>
                        </a:rPr>
                        <a:t>References</a:t>
                      </a:r>
                      <a:endParaRPr lang="en-IN" dirty="0"/>
                    </a:p>
                  </a:txBody>
                  <a:tcPr/>
                </a:tc>
                <a:extLst>
                  <a:ext uri="{0D108BD9-81ED-4DB2-BD59-A6C34878D82A}">
                    <a16:rowId xmlns:a16="http://schemas.microsoft.com/office/drawing/2014/main" xmlns=""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9399"/>
            <a:ext cx="11885084" cy="914400"/>
          </a:xfrm>
        </p:spPr>
        <p:txBody>
          <a:bodyPr/>
          <a:lstStyle/>
          <a:p>
            <a:r>
              <a:rPr lang="en-IN" dirty="0"/>
              <a:t>Research Process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11</a:t>
            </a:fld>
            <a:endParaRPr lang="en-IN" dirty="0"/>
          </a:p>
        </p:txBody>
      </p:sp>
      <p:pic>
        <p:nvPicPr>
          <p:cNvPr id="6" name="Picture 1"/>
          <p:cNvPicPr>
            <a:picLocks noGrp="1" noChangeAspect="1" noChangeArrowheads="1"/>
          </p:cNvPicPr>
          <p:nvPr>
            <p:ph idx="1"/>
          </p:nvPr>
        </p:nvPicPr>
        <p:blipFill>
          <a:blip r:embed="rId2"/>
          <a:srcRect t="10846"/>
          <a:stretch>
            <a:fillRect/>
          </a:stretch>
        </p:blipFill>
        <p:spPr bwMode="auto">
          <a:xfrm>
            <a:off x="1944914" y="1828800"/>
            <a:ext cx="8229600" cy="4557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Date Placeholder 6"/>
          <p:cNvSpPr>
            <a:spLocks noGrp="1"/>
          </p:cNvSpPr>
          <p:nvPr>
            <p:ph type="dt" sz="half" idx="10"/>
          </p:nvPr>
        </p:nvSpPr>
        <p:spPr/>
        <p:txBody>
          <a:bodyPr/>
          <a:lstStyle/>
          <a:p>
            <a:fld id="{7A200898-E4FC-43EE-93C6-72B44AE34A54}"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606"/>
            <a:ext cx="11885084" cy="647794"/>
          </a:xfrm>
        </p:spPr>
        <p:txBody>
          <a:bodyPr>
            <a:normAutofit fontScale="90000"/>
          </a:bodyPr>
          <a:lstStyle/>
          <a:p>
            <a:r>
              <a:rPr lang="en-IN" dirty="0"/>
              <a:t>Frequently asked Questions (FAQs)</a:t>
            </a:r>
          </a:p>
        </p:txBody>
      </p:sp>
      <p:sp>
        <p:nvSpPr>
          <p:cNvPr id="3" name="Content Placeholder 2"/>
          <p:cNvSpPr>
            <a:spLocks noGrp="1"/>
          </p:cNvSpPr>
          <p:nvPr>
            <p:ph idx="1"/>
          </p:nvPr>
        </p:nvSpPr>
        <p:spPr>
          <a:xfrm>
            <a:off x="323850" y="990600"/>
            <a:ext cx="5753100" cy="5467350"/>
          </a:xfrm>
        </p:spPr>
        <p:style>
          <a:lnRef idx="2">
            <a:schemeClr val="accent1"/>
          </a:lnRef>
          <a:fillRef idx="1">
            <a:schemeClr val="lt1"/>
          </a:fillRef>
          <a:effectRef idx="0">
            <a:schemeClr val="accent1"/>
          </a:effectRef>
          <a:fontRef idx="minor">
            <a:schemeClr val="dk1"/>
          </a:fontRef>
        </p:style>
        <p:txBody>
          <a:bodyPr>
            <a:noAutofit/>
          </a:bodyPr>
          <a:lstStyle/>
          <a:p>
            <a:pPr>
              <a:buNone/>
            </a:pPr>
            <a:r>
              <a:rPr lang="en-IN" sz="1100" dirty="0">
                <a:latin typeface="Times New Roman" pitchFamily="18" charset="0"/>
                <a:cs typeface="Times New Roman" pitchFamily="18" charset="0"/>
              </a:rPr>
              <a:t>  </a:t>
            </a:r>
            <a:r>
              <a:rPr lang="en-IN" sz="2000" dirty="0">
                <a:latin typeface="Times New Roman" pitchFamily="18" charset="0"/>
                <a:cs typeface="Times New Roman" pitchFamily="18" charset="0"/>
              </a:rPr>
              <a:t>IV</a:t>
            </a:r>
            <a:r>
              <a:rPr lang="en-IN" dirty="0">
                <a:latin typeface="Times New Roman" pitchFamily="18" charset="0"/>
                <a:cs typeface="Times New Roman" pitchFamily="18" charset="0"/>
              </a:rPr>
              <a:t>. Errors/</a:t>
            </a:r>
            <a:r>
              <a:rPr lang="en-IN" dirty="0" err="1">
                <a:latin typeface="Times New Roman" pitchFamily="18" charset="0"/>
                <a:cs typeface="Times New Roman" pitchFamily="18" charset="0"/>
              </a:rPr>
              <a:t>Bais</a:t>
            </a:r>
            <a:r>
              <a:rPr lang="en-IN" dirty="0">
                <a:latin typeface="Times New Roman" pitchFamily="18" charset="0"/>
                <a:cs typeface="Times New Roman" pitchFamily="18" charset="0"/>
              </a:rPr>
              <a:t> (7 marks)</a:t>
            </a:r>
          </a:p>
          <a:p>
            <a:pPr>
              <a:buNone/>
            </a:pPr>
            <a:r>
              <a:rPr lang="en-IN" dirty="0">
                <a:latin typeface="Times New Roman" pitchFamily="18" charset="0"/>
                <a:cs typeface="Times New Roman" pitchFamily="18" charset="0"/>
              </a:rPr>
              <a:t>1.Define Error</a:t>
            </a:r>
          </a:p>
          <a:p>
            <a:pPr>
              <a:buNone/>
            </a:pPr>
            <a:r>
              <a:rPr lang="en-IN" dirty="0">
                <a:latin typeface="Times New Roman" pitchFamily="18" charset="0"/>
                <a:cs typeface="Times New Roman" pitchFamily="18" charset="0"/>
              </a:rPr>
              <a:t>2.Types of Error</a:t>
            </a:r>
          </a:p>
          <a:p>
            <a:pPr>
              <a:buNone/>
            </a:pPr>
            <a:r>
              <a:rPr lang="en-IN" dirty="0">
                <a:latin typeface="Times New Roman" pitchFamily="18" charset="0"/>
                <a:cs typeface="Times New Roman" pitchFamily="18" charset="0"/>
              </a:rPr>
              <a:t>3. Define Bias </a:t>
            </a:r>
          </a:p>
          <a:p>
            <a:pPr>
              <a:buNone/>
            </a:pPr>
            <a:r>
              <a:rPr lang="en-IN" sz="3200" b="1" dirty="0">
                <a:latin typeface="Times New Roman" pitchFamily="18" charset="0"/>
                <a:cs typeface="Times New Roman" pitchFamily="18" charset="0"/>
              </a:rPr>
              <a:t>Outline:</a:t>
            </a:r>
          </a:p>
          <a:p>
            <a:pPr marL="457200" indent="-457200">
              <a:buAutoNum type="arabicPeriod"/>
            </a:pPr>
            <a:r>
              <a:rPr lang="en-IN" sz="2800" dirty="0">
                <a:latin typeface="Times New Roman" pitchFamily="18" charset="0"/>
                <a:cs typeface="Times New Roman" pitchFamily="18" charset="0"/>
              </a:rPr>
              <a:t> Introduction – define error</a:t>
            </a:r>
          </a:p>
          <a:p>
            <a:pPr marL="457200" indent="-457200">
              <a:buNone/>
            </a:pPr>
            <a:r>
              <a:rPr lang="en-IN" sz="2000" b="1" dirty="0">
                <a:latin typeface="Times New Roman" pitchFamily="18" charset="0"/>
                <a:cs typeface="Times New Roman" pitchFamily="18" charset="0"/>
              </a:rPr>
              <a:t>                                                        </a:t>
            </a:r>
          </a:p>
          <a:p>
            <a:pPr marL="457200" indent="-457200">
              <a:buAutoNum type="arabicPeriod"/>
            </a:pPr>
            <a:endParaRPr lang="en-IN" sz="900" b="1" dirty="0">
              <a:latin typeface="Times New Roman" pitchFamily="18" charset="0"/>
              <a:cs typeface="Times New Roman" pitchFamily="18" charset="0"/>
            </a:endParaRPr>
          </a:p>
          <a:p>
            <a:pPr marL="457200" indent="-457200">
              <a:buAutoNum type="arabicPeriod"/>
            </a:pPr>
            <a:endParaRPr lang="en-IN" sz="900" b="1" dirty="0">
              <a:latin typeface="Times New Roman" pitchFamily="18" charset="0"/>
              <a:cs typeface="Times New Roman" pitchFamily="18" charset="0"/>
            </a:endParaRPr>
          </a:p>
          <a:p>
            <a:pPr marL="457200" indent="-457200">
              <a:buAutoNum type="arabicPeriod"/>
            </a:pPr>
            <a:endParaRPr lang="en-IN" sz="900" b="1" dirty="0">
              <a:latin typeface="Times New Roman" pitchFamily="18" charset="0"/>
              <a:cs typeface="Times New Roman" pitchFamily="18" charset="0"/>
            </a:endParaRPr>
          </a:p>
          <a:p>
            <a:pPr marL="742950" indent="-742950">
              <a:buAutoNum type="arabicPeriod"/>
            </a:pPr>
            <a:endParaRPr lang="en-IN" sz="1100" dirty="0">
              <a:latin typeface="Times New Roman" pitchFamily="18" charset="0"/>
              <a:cs typeface="Times New Roman" pitchFamily="18" charset="0"/>
            </a:endParaRPr>
          </a:p>
          <a:p>
            <a:pPr>
              <a:buNone/>
            </a:pPr>
            <a:r>
              <a:rPr lang="en-IN" sz="1100" dirty="0">
                <a:latin typeface="Times New Roman" pitchFamily="18" charset="0"/>
                <a:cs typeface="Times New Roman" pitchFamily="18" charset="0"/>
              </a:rPr>
              <a:t>              </a:t>
            </a:r>
            <a:endParaRPr lang="en-IN" sz="900" dirty="0">
              <a:latin typeface="Times New Roman" pitchFamily="18" charset="0"/>
              <a:cs typeface="Times New Roman" pitchFamily="18" charset="0"/>
            </a:endParaRPr>
          </a:p>
          <a:p>
            <a:pPr marL="457200" indent="-457200">
              <a:buNone/>
            </a:pPr>
            <a:endParaRPr lang="en-IN" sz="900" dirty="0">
              <a:latin typeface="Times New Roman" pitchFamily="18" charset="0"/>
              <a:cs typeface="Times New Roman" pitchFamily="18" charset="0"/>
            </a:endParaRPr>
          </a:p>
          <a:p>
            <a:pPr marL="457200" indent="-457200">
              <a:buNone/>
            </a:pPr>
            <a:endParaRPr lang="en-IN" sz="900" dirty="0">
              <a:latin typeface="Times New Roman" pitchFamily="18" charset="0"/>
              <a:cs typeface="Times New Roman" pitchFamily="18" charset="0"/>
            </a:endParaRPr>
          </a:p>
          <a:p>
            <a:pPr marL="457200" indent="-457200">
              <a:buNone/>
            </a:pPr>
            <a:endParaRPr lang="en-IN" sz="900" dirty="0"/>
          </a:p>
          <a:p>
            <a:endParaRPr lang="en-IN" sz="900"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110</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sp>
        <p:nvSpPr>
          <p:cNvPr id="7" name="Content Placeholder 2"/>
          <p:cNvSpPr txBox="1">
            <a:spLocks/>
          </p:cNvSpPr>
          <p:nvPr/>
        </p:nvSpPr>
        <p:spPr>
          <a:xfrm>
            <a:off x="6400800" y="1028700"/>
            <a:ext cx="5448300" cy="542925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p>
            <a:pPr>
              <a:lnSpc>
                <a:spcPct val="150000"/>
              </a:lnSpc>
            </a:pPr>
            <a:r>
              <a:rPr lang="en-IN" sz="2400" dirty="0">
                <a:latin typeface="Times New Roman" pitchFamily="18" charset="0"/>
                <a:cs typeface="Times New Roman" pitchFamily="18" charset="0"/>
              </a:rPr>
              <a:t>2</a:t>
            </a:r>
            <a:r>
              <a:rPr lang="en-IN" sz="2400" dirty="0">
                <a:solidFill>
                  <a:srgbClr val="000000"/>
                </a:solidFill>
                <a:latin typeface="Times New Roman" pitchFamily="18" charset="0"/>
                <a:cs typeface="Times New Roman" pitchFamily="18" charset="0"/>
              </a:rPr>
              <a:t>. Types of  Error :</a:t>
            </a:r>
          </a:p>
          <a:p>
            <a:pPr>
              <a:lnSpc>
                <a:spcPct val="150000"/>
              </a:lnSpc>
            </a:pPr>
            <a:r>
              <a:rPr lang="en-US" dirty="0">
                <a:solidFill>
                  <a:srgbClr val="000000"/>
                </a:solidFill>
              </a:rPr>
              <a:t> </a:t>
            </a:r>
            <a:r>
              <a:rPr lang="en-US" dirty="0">
                <a:solidFill>
                  <a:srgbClr val="000000"/>
                </a:solidFill>
                <a:latin typeface="Times New Roman" pitchFamily="18" charset="0"/>
                <a:cs typeface="Times New Roman" pitchFamily="18" charset="0"/>
              </a:rPr>
              <a:t>Sampling error</a:t>
            </a:r>
          </a:p>
          <a:p>
            <a:pPr>
              <a:lnSpc>
                <a:spcPct val="150000"/>
              </a:lnSpc>
            </a:pPr>
            <a:r>
              <a:rPr lang="en-US" dirty="0">
                <a:solidFill>
                  <a:srgbClr val="000000"/>
                </a:solidFill>
                <a:latin typeface="Times New Roman" pitchFamily="18" charset="0"/>
                <a:cs typeface="Times New Roman" pitchFamily="18" charset="0"/>
              </a:rPr>
              <a:t>Non-sampling error</a:t>
            </a:r>
          </a:p>
          <a:p>
            <a:pPr lvl="1">
              <a:lnSpc>
                <a:spcPct val="150000"/>
              </a:lnSpc>
            </a:pPr>
            <a:r>
              <a:rPr lang="en-US" dirty="0">
                <a:solidFill>
                  <a:srgbClr val="000000"/>
                </a:solidFill>
                <a:latin typeface="Times New Roman" pitchFamily="18" charset="0"/>
                <a:cs typeface="Times New Roman" pitchFamily="18" charset="0"/>
              </a:rPr>
              <a:t>1. Missing data</a:t>
            </a:r>
          </a:p>
          <a:p>
            <a:pPr lvl="2">
              <a:lnSpc>
                <a:spcPct val="150000"/>
              </a:lnSpc>
            </a:pPr>
            <a:r>
              <a:rPr lang="en-US" dirty="0">
                <a:solidFill>
                  <a:srgbClr val="000000"/>
                </a:solidFill>
                <a:latin typeface="Times New Roman" pitchFamily="18" charset="0"/>
                <a:cs typeface="Times New Roman" pitchFamily="18" charset="0"/>
              </a:rPr>
              <a:t>Coverage error</a:t>
            </a:r>
          </a:p>
          <a:p>
            <a:pPr lvl="2">
              <a:lnSpc>
                <a:spcPct val="150000"/>
              </a:lnSpc>
            </a:pPr>
            <a:r>
              <a:rPr lang="en-US" dirty="0">
                <a:solidFill>
                  <a:srgbClr val="000000"/>
                </a:solidFill>
                <a:latin typeface="Times New Roman" pitchFamily="18" charset="0"/>
                <a:cs typeface="Times New Roman" pitchFamily="18" charset="0"/>
              </a:rPr>
              <a:t>Non-response error</a:t>
            </a:r>
          </a:p>
          <a:p>
            <a:pPr lvl="1">
              <a:lnSpc>
                <a:spcPct val="150000"/>
              </a:lnSpc>
            </a:pPr>
            <a:r>
              <a:rPr lang="en-US" dirty="0">
                <a:solidFill>
                  <a:srgbClr val="000000"/>
                </a:solidFill>
                <a:latin typeface="Times New Roman" pitchFamily="18" charset="0"/>
                <a:cs typeface="Times New Roman" pitchFamily="18" charset="0"/>
              </a:rPr>
              <a:t>2. Measurement error</a:t>
            </a:r>
          </a:p>
          <a:p>
            <a:pPr lvl="2">
              <a:lnSpc>
                <a:spcPct val="150000"/>
              </a:lnSpc>
            </a:pPr>
            <a:r>
              <a:rPr lang="en-US" dirty="0">
                <a:solidFill>
                  <a:srgbClr val="000000"/>
                </a:solidFill>
                <a:latin typeface="Times New Roman" pitchFamily="18" charset="0"/>
                <a:cs typeface="Times New Roman" pitchFamily="18" charset="0"/>
              </a:rPr>
              <a:t>Response error</a:t>
            </a:r>
          </a:p>
          <a:p>
            <a:pPr lvl="2">
              <a:lnSpc>
                <a:spcPct val="150000"/>
              </a:lnSpc>
            </a:pPr>
            <a:r>
              <a:rPr lang="en-US" dirty="0">
                <a:solidFill>
                  <a:srgbClr val="000000"/>
                </a:solidFill>
                <a:latin typeface="Times New Roman" pitchFamily="18" charset="0"/>
                <a:cs typeface="Times New Roman" pitchFamily="18" charset="0"/>
              </a:rPr>
              <a:t>Processing (coding, data entry) error</a:t>
            </a:r>
          </a:p>
          <a:p>
            <a:pPr marL="457200" indent="-457200">
              <a:lnSpc>
                <a:spcPct val="150000"/>
              </a:lnSpc>
            </a:pPr>
            <a:r>
              <a:rPr lang="en-IN" sz="2400" dirty="0">
                <a:solidFill>
                  <a:srgbClr val="000000"/>
                </a:solidFill>
                <a:latin typeface="Times New Roman" pitchFamily="18" charset="0"/>
                <a:cs typeface="Times New Roman" pitchFamily="18" charset="0"/>
              </a:rPr>
              <a:t>3</a:t>
            </a:r>
            <a:r>
              <a:rPr lang="en-IN" sz="2400" dirty="0">
                <a:solidFill>
                  <a:srgbClr val="000000"/>
                </a:solidFill>
                <a:cs typeface="Times New Roman" pitchFamily="18" charset="0"/>
              </a:rPr>
              <a:t>. </a:t>
            </a:r>
            <a:r>
              <a:rPr lang="en-GB" sz="2400" dirty="0">
                <a:solidFill>
                  <a:srgbClr val="000000"/>
                </a:solidFill>
                <a:latin typeface="Times New Roman" pitchFamily="18" charset="0"/>
                <a:cs typeface="Times New Roman" pitchFamily="18" charset="0"/>
              </a:rPr>
              <a:t>Assessment  and correction of Error</a:t>
            </a:r>
            <a:endParaRPr lang="en-IN" sz="2400" dirty="0">
              <a:solidFill>
                <a:srgbClr val="000000"/>
              </a:solidFill>
              <a:latin typeface="Times New Roman" pitchFamily="18" charset="0"/>
              <a:cs typeface="Times New Roman" pitchFamily="18" charset="0"/>
            </a:endParaRPr>
          </a:p>
          <a:p>
            <a:pPr marL="457200" indent="-457200">
              <a:lnSpc>
                <a:spcPct val="150000"/>
              </a:lnSpc>
              <a:buNone/>
            </a:pPr>
            <a:r>
              <a:rPr lang="en-IN" sz="2400" dirty="0">
                <a:solidFill>
                  <a:srgbClr val="000000"/>
                </a:solidFill>
                <a:latin typeface="Times New Roman" pitchFamily="18" charset="0"/>
                <a:cs typeface="Times New Roman" pitchFamily="18" charset="0"/>
              </a:rPr>
              <a:t>4. Conclusion</a:t>
            </a:r>
          </a:p>
          <a:p>
            <a:pPr marL="457200" indent="-457200">
              <a:lnSpc>
                <a:spcPct val="150000"/>
              </a:lnSpc>
              <a:buNone/>
            </a:pPr>
            <a:r>
              <a:rPr lang="en-IN" sz="2400" dirty="0">
                <a:solidFill>
                  <a:srgbClr val="000000"/>
                </a:solidFill>
                <a:latin typeface="Times New Roman" pitchFamily="18" charset="0"/>
                <a:cs typeface="Times New Roman" pitchFamily="18" charset="0"/>
              </a:rPr>
              <a:t>5.  References</a:t>
            </a:r>
          </a:p>
          <a:p>
            <a:pPr marL="457200" indent="-457200">
              <a:buNone/>
            </a:pPr>
            <a:endParaRPr lang="en-IN" sz="2400" dirty="0">
              <a:latin typeface="Times New Roman" pitchFamily="18" charset="0"/>
              <a:cs typeface="Times New Roman" pitchFamily="18" charset="0"/>
            </a:endParaRPr>
          </a:p>
          <a:p>
            <a:pPr marL="457200" indent="-457200">
              <a:buNone/>
            </a:pPr>
            <a:endParaRPr lang="en-IN" sz="2400" dirty="0">
              <a:latin typeface="Times New Roman" pitchFamily="18" charset="0"/>
              <a:cs typeface="Times New Roman" pitchFamily="18" charset="0"/>
            </a:endParaRPr>
          </a:p>
          <a:p>
            <a:pPr marL="457200" indent="-457200">
              <a:buNone/>
            </a:pPr>
            <a:endParaRPr lang="en-IN" sz="24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606"/>
            <a:ext cx="11885084" cy="647794"/>
          </a:xfrm>
        </p:spPr>
        <p:txBody>
          <a:bodyPr>
            <a:normAutofit fontScale="90000"/>
          </a:bodyPr>
          <a:lstStyle/>
          <a:p>
            <a:r>
              <a:rPr lang="en-IN" dirty="0"/>
              <a:t>Frequently asked Questions (FAQs)</a:t>
            </a:r>
          </a:p>
        </p:txBody>
      </p:sp>
      <p:sp>
        <p:nvSpPr>
          <p:cNvPr id="3" name="Content Placeholder 2"/>
          <p:cNvSpPr>
            <a:spLocks noGrp="1"/>
          </p:cNvSpPr>
          <p:nvPr>
            <p:ph idx="1"/>
          </p:nvPr>
        </p:nvSpPr>
        <p:spPr>
          <a:xfrm>
            <a:off x="323850" y="990600"/>
            <a:ext cx="5753100" cy="5467350"/>
          </a:xfrm>
        </p:spPr>
        <p:style>
          <a:lnRef idx="2">
            <a:schemeClr val="accent1"/>
          </a:lnRef>
          <a:fillRef idx="1">
            <a:schemeClr val="lt1"/>
          </a:fillRef>
          <a:effectRef idx="0">
            <a:schemeClr val="accent1"/>
          </a:effectRef>
          <a:fontRef idx="minor">
            <a:schemeClr val="dk1"/>
          </a:fontRef>
        </p:style>
        <p:txBody>
          <a:bodyPr>
            <a:noAutofit/>
          </a:bodyPr>
          <a:lstStyle/>
          <a:p>
            <a:pPr>
              <a:buNone/>
            </a:pPr>
            <a:r>
              <a:rPr lang="en-IN" sz="1100" dirty="0">
                <a:latin typeface="Times New Roman" pitchFamily="18" charset="0"/>
                <a:cs typeface="Times New Roman" pitchFamily="18" charset="0"/>
              </a:rPr>
              <a:t>  </a:t>
            </a:r>
            <a:r>
              <a:rPr lang="en-IN" sz="2000" dirty="0">
                <a:latin typeface="Times New Roman" pitchFamily="18" charset="0"/>
                <a:cs typeface="Times New Roman" pitchFamily="18" charset="0"/>
              </a:rPr>
              <a:t>V</a:t>
            </a:r>
            <a:r>
              <a:rPr lang="en-IN" dirty="0">
                <a:latin typeface="Times New Roman" pitchFamily="18" charset="0"/>
                <a:cs typeface="Times New Roman" pitchFamily="18" charset="0"/>
              </a:rPr>
              <a:t>. Sampling Technique ( 7 marks)</a:t>
            </a:r>
          </a:p>
          <a:p>
            <a:pPr marL="457200" indent="-457200">
              <a:buAutoNum type="arabicPeriod"/>
            </a:pPr>
            <a:r>
              <a:rPr lang="en-IN" dirty="0">
                <a:latin typeface="Times New Roman" pitchFamily="18" charset="0"/>
                <a:cs typeface="Times New Roman" pitchFamily="18" charset="0"/>
              </a:rPr>
              <a:t>Define sampling, enumerate various terms under sampling.</a:t>
            </a:r>
          </a:p>
          <a:p>
            <a:pPr marL="457200" indent="-457200">
              <a:buAutoNum type="arabicPeriod"/>
            </a:pPr>
            <a:r>
              <a:rPr lang="en-IN" dirty="0">
                <a:latin typeface="Times New Roman" pitchFamily="18" charset="0"/>
                <a:cs typeface="Times New Roman" pitchFamily="18" charset="0"/>
              </a:rPr>
              <a:t>Enumerate types of sampling technique and explain each with example </a:t>
            </a:r>
          </a:p>
          <a:p>
            <a:pPr marL="457200" indent="-457200">
              <a:buNone/>
            </a:pPr>
            <a:r>
              <a:rPr lang="en-IN" b="1" dirty="0">
                <a:latin typeface="Times New Roman" pitchFamily="18" charset="0"/>
                <a:cs typeface="Times New Roman" pitchFamily="18" charset="0"/>
              </a:rPr>
              <a:t>OUTLINE :</a:t>
            </a:r>
          </a:p>
          <a:p>
            <a:pPr marL="457200" indent="-457200">
              <a:buAutoNum type="arabicPeriod"/>
            </a:pPr>
            <a:r>
              <a:rPr lang="en-IN" dirty="0">
                <a:latin typeface="Times New Roman" pitchFamily="18" charset="0"/>
                <a:cs typeface="Times New Roman" pitchFamily="18" charset="0"/>
              </a:rPr>
              <a:t>Definition – Sample, Sample frame, sample, unit, sample size,, sampling techniques.</a:t>
            </a:r>
          </a:p>
          <a:p>
            <a:pPr marL="457200" indent="-457200">
              <a:buNone/>
            </a:pPr>
            <a:r>
              <a:rPr lang="en-IN" sz="2000" b="1" dirty="0">
                <a:latin typeface="Times New Roman" pitchFamily="18" charset="0"/>
                <a:cs typeface="Times New Roman" pitchFamily="18" charset="0"/>
              </a:rPr>
              <a:t>                                                        </a:t>
            </a:r>
          </a:p>
          <a:p>
            <a:pPr marL="457200" indent="-457200">
              <a:buAutoNum type="arabicPeriod"/>
            </a:pPr>
            <a:endParaRPr lang="en-IN" sz="900" b="1" dirty="0">
              <a:latin typeface="Times New Roman" pitchFamily="18" charset="0"/>
              <a:cs typeface="Times New Roman" pitchFamily="18" charset="0"/>
            </a:endParaRPr>
          </a:p>
          <a:p>
            <a:pPr marL="457200" indent="-457200">
              <a:buAutoNum type="arabicPeriod"/>
            </a:pPr>
            <a:endParaRPr lang="en-IN" sz="900" b="1" dirty="0">
              <a:latin typeface="Times New Roman" pitchFamily="18" charset="0"/>
              <a:cs typeface="Times New Roman" pitchFamily="18" charset="0"/>
            </a:endParaRPr>
          </a:p>
          <a:p>
            <a:pPr marL="457200" indent="-457200">
              <a:buAutoNum type="arabicPeriod"/>
            </a:pPr>
            <a:endParaRPr lang="en-IN" sz="900" b="1" dirty="0">
              <a:latin typeface="Times New Roman" pitchFamily="18" charset="0"/>
              <a:cs typeface="Times New Roman" pitchFamily="18" charset="0"/>
            </a:endParaRPr>
          </a:p>
          <a:p>
            <a:pPr marL="742950" indent="-742950">
              <a:buAutoNum type="arabicPeriod"/>
            </a:pPr>
            <a:endParaRPr lang="en-IN" sz="1100" dirty="0">
              <a:latin typeface="Times New Roman" pitchFamily="18" charset="0"/>
              <a:cs typeface="Times New Roman" pitchFamily="18" charset="0"/>
            </a:endParaRPr>
          </a:p>
          <a:p>
            <a:pPr>
              <a:buNone/>
            </a:pPr>
            <a:r>
              <a:rPr lang="en-IN" sz="1100" dirty="0">
                <a:latin typeface="Times New Roman" pitchFamily="18" charset="0"/>
                <a:cs typeface="Times New Roman" pitchFamily="18" charset="0"/>
              </a:rPr>
              <a:t>              </a:t>
            </a:r>
            <a:endParaRPr lang="en-IN" sz="900" dirty="0">
              <a:latin typeface="Times New Roman" pitchFamily="18" charset="0"/>
              <a:cs typeface="Times New Roman" pitchFamily="18" charset="0"/>
            </a:endParaRPr>
          </a:p>
          <a:p>
            <a:pPr marL="457200" indent="-457200">
              <a:buNone/>
            </a:pPr>
            <a:endParaRPr lang="en-IN" sz="900" dirty="0">
              <a:latin typeface="Times New Roman" pitchFamily="18" charset="0"/>
              <a:cs typeface="Times New Roman" pitchFamily="18" charset="0"/>
            </a:endParaRPr>
          </a:p>
          <a:p>
            <a:pPr marL="457200" indent="-457200">
              <a:buNone/>
            </a:pPr>
            <a:endParaRPr lang="en-IN" sz="900" dirty="0">
              <a:latin typeface="Times New Roman" pitchFamily="18" charset="0"/>
              <a:cs typeface="Times New Roman" pitchFamily="18" charset="0"/>
            </a:endParaRPr>
          </a:p>
          <a:p>
            <a:pPr marL="457200" indent="-457200">
              <a:buNone/>
            </a:pPr>
            <a:endParaRPr lang="en-IN" sz="900" dirty="0"/>
          </a:p>
          <a:p>
            <a:endParaRPr lang="en-IN" sz="900"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111</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sp>
        <p:nvSpPr>
          <p:cNvPr id="7" name="Content Placeholder 2"/>
          <p:cNvSpPr txBox="1">
            <a:spLocks/>
          </p:cNvSpPr>
          <p:nvPr/>
        </p:nvSpPr>
        <p:spPr>
          <a:xfrm>
            <a:off x="6400800" y="1028700"/>
            <a:ext cx="5448300" cy="53721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marL="457200" indent="-457200">
              <a:lnSpc>
                <a:spcPct val="150000"/>
              </a:lnSpc>
            </a:pPr>
            <a:r>
              <a:rPr lang="en-IN" sz="2400" dirty="0">
                <a:solidFill>
                  <a:srgbClr val="000000"/>
                </a:solidFill>
                <a:latin typeface="Times New Roman" pitchFamily="18" charset="0"/>
                <a:cs typeface="Times New Roman" pitchFamily="18" charset="0"/>
              </a:rPr>
              <a:t>3.</a:t>
            </a:r>
            <a:r>
              <a:rPr lang="en-US" sz="2400" dirty="0">
                <a:latin typeface="Times New Roman" pitchFamily="18" charset="0"/>
                <a:cs typeface="Times New Roman" pitchFamily="18" charset="0"/>
              </a:rPr>
              <a:t> Ideal requirements , Merits &amp; demerits of each</a:t>
            </a:r>
            <a:endParaRPr lang="en-IN" sz="2000" dirty="0">
              <a:latin typeface="Times New Roman" pitchFamily="18" charset="0"/>
              <a:cs typeface="Times New Roman" pitchFamily="18" charset="0"/>
            </a:endParaRPr>
          </a:p>
          <a:p>
            <a:pPr marL="457200" indent="-457200">
              <a:lnSpc>
                <a:spcPct val="150000"/>
              </a:lnSpc>
              <a:buNone/>
            </a:pPr>
            <a:r>
              <a:rPr lang="en-IN" sz="2400" dirty="0">
                <a:solidFill>
                  <a:srgbClr val="000000"/>
                </a:solidFill>
                <a:latin typeface="Times New Roman" pitchFamily="18" charset="0"/>
                <a:cs typeface="Times New Roman" pitchFamily="18" charset="0"/>
              </a:rPr>
              <a:t>4. </a:t>
            </a:r>
            <a:r>
              <a:rPr lang="en-US" sz="2400" dirty="0">
                <a:solidFill>
                  <a:srgbClr val="000000"/>
                </a:solidFill>
                <a:latin typeface="Times New Roman" pitchFamily="18" charset="0"/>
                <a:cs typeface="Times New Roman" pitchFamily="18" charset="0"/>
              </a:rPr>
              <a:t>Determining Sample Size</a:t>
            </a:r>
            <a:endParaRPr lang="en-IN" sz="2400" dirty="0">
              <a:solidFill>
                <a:srgbClr val="000000"/>
              </a:solidFill>
              <a:latin typeface="Times New Roman" pitchFamily="18" charset="0"/>
              <a:cs typeface="Times New Roman" pitchFamily="18" charset="0"/>
            </a:endParaRPr>
          </a:p>
          <a:p>
            <a:pPr marL="457200" indent="-457200">
              <a:lnSpc>
                <a:spcPct val="150000"/>
              </a:lnSpc>
              <a:buNone/>
            </a:pPr>
            <a:r>
              <a:rPr lang="en-IN" sz="2400" dirty="0">
                <a:solidFill>
                  <a:srgbClr val="000000"/>
                </a:solidFill>
                <a:latin typeface="Times New Roman" pitchFamily="18" charset="0"/>
                <a:cs typeface="Times New Roman" pitchFamily="18" charset="0"/>
              </a:rPr>
              <a:t>5. </a:t>
            </a:r>
            <a:r>
              <a:rPr lang="en-US" sz="2000" dirty="0">
                <a:solidFill>
                  <a:srgbClr val="000000"/>
                </a:solidFill>
                <a:latin typeface="Times New Roman" pitchFamily="18" charset="0"/>
                <a:cs typeface="Times New Roman" pitchFamily="18" charset="0"/>
              </a:rPr>
              <a:t>General principles of determining sample size</a:t>
            </a:r>
          </a:p>
          <a:p>
            <a:pPr marL="457200" indent="-457200">
              <a:lnSpc>
                <a:spcPct val="150000"/>
              </a:lnSpc>
              <a:buNone/>
            </a:pPr>
            <a:r>
              <a:rPr lang="en-US" sz="2000" dirty="0">
                <a:solidFill>
                  <a:srgbClr val="000000"/>
                </a:solidFill>
                <a:latin typeface="Times New Roman" pitchFamily="18" charset="0"/>
                <a:cs typeface="Times New Roman" pitchFamily="18" charset="0"/>
              </a:rPr>
              <a:t>6. </a:t>
            </a:r>
            <a:r>
              <a:rPr lang="en-US" altLang="ko-KR" sz="2400" dirty="0">
                <a:solidFill>
                  <a:srgbClr val="000000"/>
                </a:solidFill>
                <a:latin typeface="Times New Roman" pitchFamily="18" charset="0"/>
                <a:cs typeface="Times New Roman" pitchFamily="18" charset="0"/>
              </a:rPr>
              <a:t>Sampling &amp; Non-sampling errors</a:t>
            </a:r>
            <a:endParaRPr lang="en-US" sz="2400" dirty="0">
              <a:solidFill>
                <a:srgbClr val="000000"/>
              </a:solidFill>
              <a:latin typeface="Times New Roman" pitchFamily="18" charset="0"/>
              <a:cs typeface="Times New Roman" pitchFamily="18" charset="0"/>
            </a:endParaRPr>
          </a:p>
          <a:p>
            <a:pPr marL="457200" indent="-457200">
              <a:lnSpc>
                <a:spcPct val="150000"/>
              </a:lnSpc>
              <a:buNone/>
            </a:pPr>
            <a:r>
              <a:rPr lang="en-US" sz="2400" dirty="0">
                <a:solidFill>
                  <a:srgbClr val="000000"/>
                </a:solidFill>
                <a:latin typeface="Times New Roman" pitchFamily="18" charset="0"/>
                <a:cs typeface="Times New Roman" pitchFamily="18" charset="0"/>
              </a:rPr>
              <a:t> </a:t>
            </a:r>
            <a:r>
              <a:rPr lang="en-IN" sz="2400" dirty="0">
                <a:solidFill>
                  <a:srgbClr val="000000"/>
                </a:solidFill>
                <a:latin typeface="Times New Roman" pitchFamily="18" charset="0"/>
                <a:cs typeface="Times New Roman" pitchFamily="18" charset="0"/>
              </a:rPr>
              <a:t>7. Conclusion</a:t>
            </a:r>
          </a:p>
          <a:p>
            <a:pPr marL="457200" indent="-457200">
              <a:lnSpc>
                <a:spcPct val="150000"/>
              </a:lnSpc>
              <a:buNone/>
            </a:pPr>
            <a:r>
              <a:rPr lang="en-IN" sz="2400" dirty="0">
                <a:solidFill>
                  <a:srgbClr val="000000"/>
                </a:solidFill>
                <a:latin typeface="Times New Roman" pitchFamily="18" charset="0"/>
                <a:cs typeface="Times New Roman" pitchFamily="18" charset="0"/>
              </a:rPr>
              <a:t>8.  References</a:t>
            </a:r>
          </a:p>
          <a:p>
            <a:pPr marL="457200" indent="-457200">
              <a:buNone/>
            </a:pPr>
            <a:endParaRPr lang="en-IN" sz="2400" dirty="0">
              <a:latin typeface="Times New Roman" pitchFamily="18" charset="0"/>
              <a:cs typeface="Times New Roman" pitchFamily="18" charset="0"/>
            </a:endParaRPr>
          </a:p>
          <a:p>
            <a:pPr marL="457200" indent="-457200">
              <a:buNone/>
            </a:pPr>
            <a:endParaRPr lang="en-IN" sz="2400" dirty="0">
              <a:latin typeface="Times New Roman" pitchFamily="18" charset="0"/>
              <a:cs typeface="Times New Roman" pitchFamily="18" charset="0"/>
            </a:endParaRPr>
          </a:p>
          <a:p>
            <a:pPr marL="457200" indent="-457200">
              <a:buNone/>
            </a:pPr>
            <a:endParaRPr lang="en-IN" sz="24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606"/>
            <a:ext cx="11885084" cy="647794"/>
          </a:xfrm>
        </p:spPr>
        <p:txBody>
          <a:bodyPr>
            <a:normAutofit fontScale="90000"/>
          </a:bodyPr>
          <a:lstStyle/>
          <a:p>
            <a:r>
              <a:rPr lang="en-IN" dirty="0"/>
              <a:t>Frequently asked Questions (FAQs)</a:t>
            </a:r>
          </a:p>
        </p:txBody>
      </p:sp>
      <p:sp>
        <p:nvSpPr>
          <p:cNvPr id="3" name="Content Placeholder 2"/>
          <p:cNvSpPr>
            <a:spLocks noGrp="1"/>
          </p:cNvSpPr>
          <p:nvPr>
            <p:ph idx="1"/>
          </p:nvPr>
        </p:nvSpPr>
        <p:spPr>
          <a:xfrm>
            <a:off x="323850" y="990600"/>
            <a:ext cx="5753100" cy="5467350"/>
          </a:xfrm>
        </p:spPr>
        <p:style>
          <a:lnRef idx="2">
            <a:schemeClr val="accent1"/>
          </a:lnRef>
          <a:fillRef idx="1">
            <a:schemeClr val="lt1"/>
          </a:fillRef>
          <a:effectRef idx="0">
            <a:schemeClr val="accent1"/>
          </a:effectRef>
          <a:fontRef idx="minor">
            <a:schemeClr val="dk1"/>
          </a:fontRef>
        </p:style>
        <p:txBody>
          <a:bodyPr>
            <a:noAutofit/>
          </a:bodyPr>
          <a:lstStyle/>
          <a:p>
            <a:pPr>
              <a:buNone/>
            </a:pPr>
            <a:r>
              <a:rPr lang="en-IN" sz="1100" dirty="0">
                <a:latin typeface="Times New Roman" pitchFamily="18" charset="0"/>
                <a:cs typeface="Times New Roman" pitchFamily="18" charset="0"/>
              </a:rPr>
              <a:t>  </a:t>
            </a:r>
            <a:r>
              <a:rPr lang="en-IN" sz="2000" dirty="0">
                <a:latin typeface="Times New Roman" pitchFamily="18" charset="0"/>
                <a:cs typeface="Times New Roman" pitchFamily="18" charset="0"/>
              </a:rPr>
              <a:t>V.  </a:t>
            </a:r>
            <a:r>
              <a:rPr lang="en-IN" dirty="0">
                <a:latin typeface="Times New Roman" pitchFamily="18" charset="0"/>
                <a:cs typeface="Times New Roman" pitchFamily="18" charset="0"/>
              </a:rPr>
              <a:t>Methods Of Data Collection (7 Marks)</a:t>
            </a:r>
          </a:p>
          <a:p>
            <a:pPr marL="457200" indent="-457200">
              <a:buAutoNum type="arabicPeriod"/>
            </a:pPr>
            <a:r>
              <a:rPr lang="en-IN" dirty="0">
                <a:latin typeface="Times New Roman" pitchFamily="18" charset="0"/>
                <a:cs typeface="Times New Roman" pitchFamily="18" charset="0"/>
              </a:rPr>
              <a:t>What is data and mention its types</a:t>
            </a:r>
          </a:p>
          <a:p>
            <a:pPr marL="457200" indent="-457200">
              <a:buAutoNum type="arabicPeriod"/>
            </a:pPr>
            <a:r>
              <a:rPr lang="en-IN" dirty="0">
                <a:latin typeface="Times New Roman" pitchFamily="18" charset="0"/>
                <a:cs typeface="Times New Roman" pitchFamily="18" charset="0"/>
              </a:rPr>
              <a:t>Importance of Data collection in research</a:t>
            </a:r>
          </a:p>
          <a:p>
            <a:pPr marL="457200" indent="-457200">
              <a:buAutoNum type="arabicPeriod"/>
            </a:pPr>
            <a:r>
              <a:rPr lang="en-IN" dirty="0">
                <a:latin typeface="Times New Roman" pitchFamily="18" charset="0"/>
                <a:cs typeface="Times New Roman" pitchFamily="18" charset="0"/>
              </a:rPr>
              <a:t>Methods of Data Collection</a:t>
            </a:r>
          </a:p>
          <a:p>
            <a:pPr marL="457200" indent="-457200">
              <a:buNone/>
            </a:pPr>
            <a:r>
              <a:rPr lang="en-IN" b="1" dirty="0">
                <a:latin typeface="Times New Roman" pitchFamily="18" charset="0"/>
                <a:cs typeface="Times New Roman" pitchFamily="18" charset="0"/>
              </a:rPr>
              <a:t>OUTLINE:</a:t>
            </a:r>
          </a:p>
          <a:p>
            <a:pPr marL="457200" indent="-457200">
              <a:buAutoNum type="arabicPeriod"/>
            </a:pPr>
            <a:r>
              <a:rPr lang="en-IN" dirty="0">
                <a:latin typeface="Times New Roman" pitchFamily="18" charset="0"/>
                <a:cs typeface="Times New Roman" pitchFamily="18" charset="0"/>
              </a:rPr>
              <a:t>Introduction</a:t>
            </a:r>
          </a:p>
          <a:p>
            <a:pPr marL="457200" indent="-457200">
              <a:buAutoNum type="arabicPeriod"/>
            </a:pPr>
            <a:endParaRPr lang="en-IN" sz="900" b="1" dirty="0">
              <a:latin typeface="Times New Roman" pitchFamily="18" charset="0"/>
              <a:cs typeface="Times New Roman" pitchFamily="18" charset="0"/>
            </a:endParaRPr>
          </a:p>
          <a:p>
            <a:pPr marL="457200" indent="-457200">
              <a:buAutoNum type="arabicPeriod"/>
            </a:pPr>
            <a:endParaRPr lang="en-IN" sz="900" b="1" dirty="0">
              <a:latin typeface="Times New Roman" pitchFamily="18" charset="0"/>
              <a:cs typeface="Times New Roman" pitchFamily="18" charset="0"/>
            </a:endParaRPr>
          </a:p>
          <a:p>
            <a:pPr marL="457200" indent="-457200">
              <a:buAutoNum type="arabicPeriod"/>
            </a:pPr>
            <a:endParaRPr lang="en-IN" sz="900" b="1" dirty="0">
              <a:latin typeface="Times New Roman" pitchFamily="18" charset="0"/>
              <a:cs typeface="Times New Roman" pitchFamily="18" charset="0"/>
            </a:endParaRPr>
          </a:p>
          <a:p>
            <a:pPr marL="742950" indent="-742950">
              <a:buAutoNum type="arabicPeriod"/>
            </a:pPr>
            <a:endParaRPr lang="en-IN" sz="1100" dirty="0">
              <a:latin typeface="Times New Roman" pitchFamily="18" charset="0"/>
              <a:cs typeface="Times New Roman" pitchFamily="18" charset="0"/>
            </a:endParaRPr>
          </a:p>
          <a:p>
            <a:pPr>
              <a:buNone/>
            </a:pPr>
            <a:r>
              <a:rPr lang="en-IN" sz="1100" dirty="0">
                <a:latin typeface="Times New Roman" pitchFamily="18" charset="0"/>
                <a:cs typeface="Times New Roman" pitchFamily="18" charset="0"/>
              </a:rPr>
              <a:t>              </a:t>
            </a:r>
            <a:endParaRPr lang="en-IN" sz="900" dirty="0">
              <a:latin typeface="Times New Roman" pitchFamily="18" charset="0"/>
              <a:cs typeface="Times New Roman" pitchFamily="18" charset="0"/>
            </a:endParaRPr>
          </a:p>
          <a:p>
            <a:pPr marL="457200" indent="-457200">
              <a:buNone/>
            </a:pPr>
            <a:endParaRPr lang="en-IN" sz="900" dirty="0">
              <a:latin typeface="Times New Roman" pitchFamily="18" charset="0"/>
              <a:cs typeface="Times New Roman" pitchFamily="18" charset="0"/>
            </a:endParaRPr>
          </a:p>
          <a:p>
            <a:pPr marL="457200" indent="-457200">
              <a:buNone/>
            </a:pPr>
            <a:endParaRPr lang="en-IN" sz="900" dirty="0">
              <a:latin typeface="Times New Roman" pitchFamily="18" charset="0"/>
              <a:cs typeface="Times New Roman" pitchFamily="18" charset="0"/>
            </a:endParaRPr>
          </a:p>
          <a:p>
            <a:pPr marL="457200" indent="-457200">
              <a:buNone/>
            </a:pPr>
            <a:endParaRPr lang="en-IN" sz="900" dirty="0"/>
          </a:p>
          <a:p>
            <a:endParaRPr lang="en-IN" sz="900"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112</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sp>
        <p:nvSpPr>
          <p:cNvPr id="7" name="Content Placeholder 2"/>
          <p:cNvSpPr txBox="1">
            <a:spLocks/>
          </p:cNvSpPr>
          <p:nvPr/>
        </p:nvSpPr>
        <p:spPr>
          <a:xfrm>
            <a:off x="6400800" y="1028700"/>
            <a:ext cx="5448300" cy="53721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marL="457200" indent="-457200">
              <a:lnSpc>
                <a:spcPct val="150000"/>
              </a:lnSpc>
            </a:pPr>
            <a:r>
              <a:rPr lang="en-IN" sz="2400" dirty="0">
                <a:solidFill>
                  <a:srgbClr val="000000"/>
                </a:solidFill>
                <a:latin typeface="Times New Roman" pitchFamily="18" charset="0"/>
                <a:cs typeface="Times New Roman" pitchFamily="18" charset="0"/>
              </a:rPr>
              <a:t>2.</a:t>
            </a:r>
            <a:r>
              <a:rPr lang="en-IN" sz="2400" dirty="0">
                <a:latin typeface="Times New Roman" pitchFamily="18" charset="0"/>
                <a:cs typeface="Times New Roman" pitchFamily="18" charset="0"/>
              </a:rPr>
              <a:t> Definition of data, methods of data collection- Review method, Self-administered, questionnaire , telephonic, mailing</a:t>
            </a:r>
          </a:p>
          <a:p>
            <a:pPr marL="457200" indent="-457200">
              <a:lnSpc>
                <a:spcPct val="150000"/>
              </a:lnSpc>
            </a:pPr>
            <a:r>
              <a:rPr lang="en-IN" sz="2400" dirty="0">
                <a:solidFill>
                  <a:srgbClr val="000000"/>
                </a:solidFill>
                <a:latin typeface="Times New Roman" pitchFamily="18" charset="0"/>
                <a:cs typeface="Times New Roman" pitchFamily="18" charset="0"/>
              </a:rPr>
              <a:t> 3. Uses of Data</a:t>
            </a:r>
          </a:p>
          <a:p>
            <a:pPr marL="457200" indent="-457200">
              <a:lnSpc>
                <a:spcPct val="150000"/>
              </a:lnSpc>
              <a:buNone/>
            </a:pPr>
            <a:r>
              <a:rPr lang="en-IN" sz="2400" dirty="0">
                <a:solidFill>
                  <a:srgbClr val="000000"/>
                </a:solidFill>
                <a:latin typeface="Times New Roman" pitchFamily="18" charset="0"/>
                <a:cs typeface="Times New Roman" pitchFamily="18" charset="0"/>
              </a:rPr>
              <a:t>4. Standardization &amp; calibration</a:t>
            </a:r>
          </a:p>
          <a:p>
            <a:pPr marL="457200" indent="-457200">
              <a:lnSpc>
                <a:spcPct val="150000"/>
              </a:lnSpc>
              <a:buNone/>
            </a:pPr>
            <a:r>
              <a:rPr lang="en-IN" sz="2400" dirty="0">
                <a:solidFill>
                  <a:srgbClr val="000000"/>
                </a:solidFill>
                <a:latin typeface="Times New Roman" pitchFamily="18" charset="0"/>
                <a:cs typeface="Times New Roman" pitchFamily="18" charset="0"/>
              </a:rPr>
              <a:t>4. Conclusion</a:t>
            </a:r>
          </a:p>
          <a:p>
            <a:pPr marL="457200" indent="-457200">
              <a:lnSpc>
                <a:spcPct val="150000"/>
              </a:lnSpc>
              <a:buNone/>
            </a:pPr>
            <a:r>
              <a:rPr lang="en-IN" sz="2400" dirty="0">
                <a:solidFill>
                  <a:srgbClr val="000000"/>
                </a:solidFill>
                <a:latin typeface="Times New Roman" pitchFamily="18" charset="0"/>
                <a:cs typeface="Times New Roman" pitchFamily="18" charset="0"/>
              </a:rPr>
              <a:t>5.  References</a:t>
            </a:r>
          </a:p>
          <a:p>
            <a:pPr marL="457200" indent="-457200">
              <a:buNone/>
            </a:pPr>
            <a:endParaRPr lang="en-IN" sz="2400" dirty="0">
              <a:latin typeface="Times New Roman" pitchFamily="18" charset="0"/>
              <a:cs typeface="Times New Roman" pitchFamily="18" charset="0"/>
            </a:endParaRPr>
          </a:p>
          <a:p>
            <a:pPr marL="457200" indent="-457200">
              <a:buNone/>
            </a:pPr>
            <a:endParaRPr lang="en-IN" sz="2400" dirty="0">
              <a:latin typeface="Times New Roman" pitchFamily="18" charset="0"/>
              <a:cs typeface="Times New Roman" pitchFamily="18" charset="0"/>
            </a:endParaRPr>
          </a:p>
          <a:p>
            <a:pPr marL="457200" indent="-457200">
              <a:buNone/>
            </a:pPr>
            <a:endParaRPr lang="en-IN" sz="24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606"/>
            <a:ext cx="11885084" cy="647794"/>
          </a:xfrm>
        </p:spPr>
        <p:txBody>
          <a:bodyPr>
            <a:normAutofit fontScale="90000"/>
          </a:bodyPr>
          <a:lstStyle/>
          <a:p>
            <a:r>
              <a:rPr lang="en-IN" dirty="0"/>
              <a:t>Frequently asked Questions (FAQs)</a:t>
            </a:r>
          </a:p>
        </p:txBody>
      </p:sp>
      <p:sp>
        <p:nvSpPr>
          <p:cNvPr id="3" name="Content Placeholder 2"/>
          <p:cNvSpPr>
            <a:spLocks noGrp="1"/>
          </p:cNvSpPr>
          <p:nvPr>
            <p:ph idx="1"/>
          </p:nvPr>
        </p:nvSpPr>
        <p:spPr>
          <a:xfrm>
            <a:off x="323850" y="990600"/>
            <a:ext cx="5753100" cy="5638800"/>
          </a:xfrm>
        </p:spPr>
        <p:style>
          <a:lnRef idx="2">
            <a:schemeClr val="accent1"/>
          </a:lnRef>
          <a:fillRef idx="1">
            <a:schemeClr val="lt1"/>
          </a:fillRef>
          <a:effectRef idx="0">
            <a:schemeClr val="accent1"/>
          </a:effectRef>
          <a:fontRef idx="minor">
            <a:schemeClr val="dk1"/>
          </a:fontRef>
        </p:style>
        <p:txBody>
          <a:bodyPr>
            <a:noAutofit/>
          </a:bodyPr>
          <a:lstStyle/>
          <a:p>
            <a:pPr>
              <a:buNone/>
            </a:pPr>
            <a:r>
              <a:rPr lang="en-IN" sz="1100" dirty="0">
                <a:latin typeface="Times New Roman" pitchFamily="18" charset="0"/>
                <a:cs typeface="Times New Roman" pitchFamily="18" charset="0"/>
              </a:rPr>
              <a:t>  </a:t>
            </a:r>
            <a:r>
              <a:rPr lang="en-IN" sz="2000" dirty="0">
                <a:latin typeface="Times New Roman" pitchFamily="18" charset="0"/>
                <a:cs typeface="Times New Roman" pitchFamily="18" charset="0"/>
              </a:rPr>
              <a:t>V.  </a:t>
            </a:r>
            <a:r>
              <a:rPr lang="en-IN" dirty="0">
                <a:latin typeface="Times New Roman" pitchFamily="18" charset="0"/>
                <a:cs typeface="Times New Roman" pitchFamily="18" charset="0"/>
              </a:rPr>
              <a:t>Ethics (7 marks)</a:t>
            </a:r>
          </a:p>
          <a:p>
            <a:pPr marL="457200" indent="-457200">
              <a:buAutoNum type="arabicPeriod"/>
            </a:pPr>
            <a:r>
              <a:rPr lang="en-IN" b="1" dirty="0">
                <a:latin typeface="Times New Roman" pitchFamily="18" charset="0"/>
                <a:cs typeface="Times New Roman" pitchFamily="18" charset="0"/>
              </a:rPr>
              <a:t>Define Ethics and explain the committees in regulating ethical principles.</a:t>
            </a:r>
          </a:p>
          <a:p>
            <a:pPr>
              <a:buNone/>
            </a:pPr>
            <a:r>
              <a:rPr lang="en-IN" b="1" dirty="0">
                <a:latin typeface="Times New Roman" pitchFamily="18" charset="0"/>
                <a:cs typeface="Times New Roman" pitchFamily="18" charset="0"/>
              </a:rPr>
              <a:t>OUTLINE :</a:t>
            </a:r>
          </a:p>
          <a:p>
            <a:pPr>
              <a:buFont typeface="Wingdings" pitchFamily="2" charset="2"/>
              <a:buChar char="§"/>
            </a:pPr>
            <a:r>
              <a:rPr lang="en-US" dirty="0">
                <a:latin typeface="Times New Roman" pitchFamily="18" charset="0"/>
                <a:cs typeface="Times New Roman" pitchFamily="18" charset="0"/>
              </a:rPr>
              <a:t>Introduction</a:t>
            </a:r>
          </a:p>
          <a:p>
            <a:pPr>
              <a:buFont typeface="Wingdings" pitchFamily="2" charset="2"/>
              <a:buChar char="§"/>
            </a:pPr>
            <a:r>
              <a:rPr lang="en-US" dirty="0">
                <a:latin typeface="Times New Roman" pitchFamily="18" charset="0"/>
                <a:cs typeface="Times New Roman" pitchFamily="18" charset="0"/>
              </a:rPr>
              <a:t>Definition of ethics</a:t>
            </a:r>
          </a:p>
          <a:p>
            <a:pPr>
              <a:buFont typeface="Wingdings" pitchFamily="2" charset="2"/>
              <a:buChar char="§"/>
            </a:pPr>
            <a:r>
              <a:rPr lang="en-US" dirty="0">
                <a:latin typeface="Times New Roman" pitchFamily="18" charset="0"/>
                <a:cs typeface="Times New Roman" pitchFamily="18" charset="0"/>
              </a:rPr>
              <a:t>Ethical principles in dentistry</a:t>
            </a:r>
          </a:p>
          <a:p>
            <a:pPr>
              <a:buNone/>
            </a:pPr>
            <a:endParaRPr lang="en-IN" sz="900" b="1" dirty="0">
              <a:latin typeface="Times New Roman" pitchFamily="18" charset="0"/>
              <a:cs typeface="Times New Roman" pitchFamily="18" charset="0"/>
            </a:endParaRPr>
          </a:p>
          <a:p>
            <a:pPr marL="457200" indent="-457200">
              <a:buAutoNum type="arabicPeriod"/>
            </a:pPr>
            <a:endParaRPr lang="en-IN" sz="900" b="1" dirty="0">
              <a:latin typeface="Times New Roman" pitchFamily="18" charset="0"/>
              <a:cs typeface="Times New Roman" pitchFamily="18" charset="0"/>
            </a:endParaRPr>
          </a:p>
          <a:p>
            <a:pPr marL="457200" indent="-457200">
              <a:buAutoNum type="arabicPeriod"/>
            </a:pPr>
            <a:endParaRPr lang="en-IN" sz="900" b="1" dirty="0">
              <a:latin typeface="Times New Roman" pitchFamily="18" charset="0"/>
              <a:cs typeface="Times New Roman" pitchFamily="18" charset="0"/>
            </a:endParaRPr>
          </a:p>
          <a:p>
            <a:pPr marL="742950" indent="-742950">
              <a:buAutoNum type="arabicPeriod"/>
            </a:pPr>
            <a:endParaRPr lang="en-IN" sz="1100" dirty="0">
              <a:latin typeface="Times New Roman" pitchFamily="18" charset="0"/>
              <a:cs typeface="Times New Roman" pitchFamily="18" charset="0"/>
            </a:endParaRPr>
          </a:p>
          <a:p>
            <a:pPr>
              <a:buNone/>
            </a:pPr>
            <a:r>
              <a:rPr lang="en-IN" sz="1100" dirty="0">
                <a:latin typeface="Times New Roman" pitchFamily="18" charset="0"/>
                <a:cs typeface="Times New Roman" pitchFamily="18" charset="0"/>
              </a:rPr>
              <a:t>              </a:t>
            </a:r>
            <a:endParaRPr lang="en-IN" sz="900" dirty="0">
              <a:latin typeface="Times New Roman" pitchFamily="18" charset="0"/>
              <a:cs typeface="Times New Roman" pitchFamily="18" charset="0"/>
            </a:endParaRPr>
          </a:p>
          <a:p>
            <a:pPr marL="457200" indent="-457200">
              <a:buNone/>
            </a:pPr>
            <a:endParaRPr lang="en-IN" sz="900" dirty="0">
              <a:latin typeface="Times New Roman" pitchFamily="18" charset="0"/>
              <a:cs typeface="Times New Roman" pitchFamily="18" charset="0"/>
            </a:endParaRPr>
          </a:p>
          <a:p>
            <a:pPr marL="457200" indent="-457200">
              <a:buNone/>
            </a:pPr>
            <a:endParaRPr lang="en-IN" sz="900" dirty="0">
              <a:latin typeface="Times New Roman" pitchFamily="18" charset="0"/>
              <a:cs typeface="Times New Roman" pitchFamily="18" charset="0"/>
            </a:endParaRPr>
          </a:p>
          <a:p>
            <a:pPr marL="457200" indent="-457200">
              <a:buNone/>
            </a:pPr>
            <a:endParaRPr lang="en-IN" sz="900" dirty="0"/>
          </a:p>
          <a:p>
            <a:endParaRPr lang="en-IN" sz="900"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113</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sp>
        <p:nvSpPr>
          <p:cNvPr id="7" name="Content Placeholder 2"/>
          <p:cNvSpPr txBox="1">
            <a:spLocks/>
          </p:cNvSpPr>
          <p:nvPr/>
        </p:nvSpPr>
        <p:spPr>
          <a:xfrm>
            <a:off x="6438900" y="1028700"/>
            <a:ext cx="5448300" cy="53721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a:lnSpc>
                <a:spcPct val="150000"/>
              </a:lnSpc>
              <a:buFont typeface="Arial" pitchFamily="34" charset="0"/>
              <a:buChar char="•"/>
            </a:pPr>
            <a:r>
              <a:rPr lang="en-US" sz="2400" b="1" i="1" dirty="0">
                <a:latin typeface="Times New Roman" pitchFamily="18" charset="0"/>
                <a:cs typeface="Times New Roman" pitchFamily="18" charset="0"/>
              </a:rPr>
              <a:t> </a:t>
            </a:r>
            <a:r>
              <a:rPr lang="en-US" sz="2400" dirty="0">
                <a:solidFill>
                  <a:srgbClr val="000000"/>
                </a:solidFill>
                <a:latin typeface="Times New Roman" pitchFamily="18" charset="0"/>
                <a:cs typeface="Times New Roman" pitchFamily="18" charset="0"/>
              </a:rPr>
              <a:t>Informed consent</a:t>
            </a:r>
          </a:p>
          <a:p>
            <a:pPr>
              <a:lnSpc>
                <a:spcPct val="150000"/>
              </a:lnSpc>
              <a:buFont typeface="Arial" pitchFamily="34" charset="0"/>
              <a:buChar char="•"/>
            </a:pPr>
            <a:r>
              <a:rPr lang="en-US" sz="2400" dirty="0">
                <a:solidFill>
                  <a:srgbClr val="000000"/>
                </a:solidFill>
                <a:latin typeface="Times New Roman" pitchFamily="18" charset="0"/>
                <a:cs typeface="Times New Roman" pitchFamily="18" charset="0"/>
              </a:rPr>
              <a:t>Objectives of ethics in research methodology</a:t>
            </a:r>
          </a:p>
          <a:p>
            <a:pPr>
              <a:lnSpc>
                <a:spcPct val="150000"/>
              </a:lnSpc>
              <a:buFont typeface="Arial" pitchFamily="34" charset="0"/>
              <a:buChar char="•"/>
            </a:pPr>
            <a:r>
              <a:rPr lang="en-US" sz="2400" dirty="0">
                <a:solidFill>
                  <a:srgbClr val="000000"/>
                </a:solidFill>
                <a:latin typeface="Times New Roman" pitchFamily="18" charset="0"/>
                <a:cs typeface="Times New Roman" pitchFamily="18" charset="0"/>
              </a:rPr>
              <a:t>Regulatory bodies of ethics -  Research</a:t>
            </a:r>
          </a:p>
          <a:p>
            <a:pPr>
              <a:lnSpc>
                <a:spcPct val="150000"/>
              </a:lnSpc>
              <a:buFont typeface="Arial" pitchFamily="34" charset="0"/>
              <a:buChar char="•"/>
            </a:pPr>
            <a:r>
              <a:rPr lang="en-US" sz="2400" dirty="0">
                <a:solidFill>
                  <a:srgbClr val="000000"/>
                </a:solidFill>
                <a:latin typeface="Times New Roman" pitchFamily="18" charset="0"/>
                <a:cs typeface="Times New Roman" pitchFamily="18" charset="0"/>
              </a:rPr>
              <a:t>Conclusion</a:t>
            </a:r>
          </a:p>
          <a:p>
            <a:pPr>
              <a:lnSpc>
                <a:spcPct val="150000"/>
              </a:lnSpc>
              <a:buFont typeface="Arial" pitchFamily="34" charset="0"/>
              <a:buChar char="•"/>
            </a:pPr>
            <a:r>
              <a:rPr lang="en-US" sz="2400" dirty="0">
                <a:solidFill>
                  <a:srgbClr val="000000"/>
                </a:solidFill>
                <a:latin typeface="Times New Roman" pitchFamily="18" charset="0"/>
                <a:cs typeface="Times New Roman" pitchFamily="18" charset="0"/>
              </a:rPr>
              <a:t>Reference</a:t>
            </a:r>
          </a:p>
          <a:p>
            <a:pPr>
              <a:buFont typeface="Arial" pitchFamily="34" charset="0"/>
              <a:buChar char="•"/>
            </a:pPr>
            <a:endParaRPr lang="en-US" sz="2400" b="1" i="1"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114</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5122" name="Picture 2" descr="C:\Users\hp\Desktop\OorYKnI.jpg"/>
          <p:cNvPicPr>
            <a:picLocks noGrp="1" noChangeAspect="1" noChangeArrowheads="1"/>
          </p:cNvPicPr>
          <p:nvPr>
            <p:ph idx="1"/>
          </p:nvPr>
        </p:nvPicPr>
        <p:blipFill>
          <a:blip r:embed="rId3"/>
          <a:srcRect/>
          <a:stretch>
            <a:fillRect/>
          </a:stretch>
        </p:blipFill>
        <p:spPr bwMode="auto">
          <a:xfrm>
            <a:off x="0" y="36780"/>
            <a:ext cx="12192000" cy="682122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9399"/>
            <a:ext cx="11885084" cy="914400"/>
          </a:xfrm>
        </p:spPr>
        <p:txBody>
          <a:bodyPr/>
          <a:lstStyle/>
          <a:p>
            <a:r>
              <a:rPr lang="en-IN" dirty="0"/>
              <a:t>Stages in Research Process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12</a:t>
            </a:fld>
            <a:endParaRPr lang="en-IN" dirty="0"/>
          </a:p>
        </p:txBody>
      </p:sp>
      <p:sp>
        <p:nvSpPr>
          <p:cNvPr id="11" name="Content Placeholder 2"/>
          <p:cNvSpPr>
            <a:spLocks noGrp="1"/>
          </p:cNvSpPr>
          <p:nvPr>
            <p:ph idx="1"/>
          </p:nvPr>
        </p:nvSpPr>
        <p:spPr>
          <a:xfrm>
            <a:off x="362857" y="1669144"/>
            <a:ext cx="11270344" cy="4252685"/>
          </a:xfrm>
        </p:spPr>
        <p:txBody>
          <a:bodyPr>
            <a:noAutofit/>
          </a:bodyPr>
          <a:lstStyle/>
          <a:p>
            <a:r>
              <a:rPr lang="en-IN" dirty="0"/>
              <a:t>Conceptual phase ( problem, hypothesis, variables, literature search, scope &amp; framework)</a:t>
            </a:r>
          </a:p>
          <a:p>
            <a:r>
              <a:rPr lang="en-IN" dirty="0"/>
              <a:t>Planning /design phase ( methods, design, sample, instrumentation)</a:t>
            </a:r>
          </a:p>
          <a:p>
            <a:r>
              <a:rPr lang="en-IN" dirty="0"/>
              <a:t>Empirical/implementation phase ( data collection, data encoding, presentation)</a:t>
            </a:r>
          </a:p>
          <a:p>
            <a:r>
              <a:rPr lang="en-IN" dirty="0"/>
              <a:t>Analytical phase ( data analysis &amp; interpretation) </a:t>
            </a:r>
          </a:p>
          <a:p>
            <a:r>
              <a:rPr lang="en-IN" dirty="0"/>
              <a:t>Dissemination/utilization phase ( publication)</a:t>
            </a:r>
          </a:p>
          <a:p>
            <a:endParaRPr lang="en-IN" dirty="0"/>
          </a:p>
        </p:txBody>
      </p:sp>
      <p:sp>
        <p:nvSpPr>
          <p:cNvPr id="6" name="Date Placeholder 5"/>
          <p:cNvSpPr>
            <a:spLocks noGrp="1"/>
          </p:cNvSpPr>
          <p:nvPr>
            <p:ph type="dt" sz="half" idx="10"/>
          </p:nvPr>
        </p:nvSpPr>
        <p:spPr/>
        <p:txBody>
          <a:bodyPr/>
          <a:lstStyle/>
          <a:p>
            <a:fld id="{99D620D1-91C6-44CD-9DBD-052C632FB44A}"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5228"/>
            <a:ext cx="11885084" cy="914400"/>
          </a:xfrm>
        </p:spPr>
        <p:txBody>
          <a:bodyPr/>
          <a:lstStyle/>
          <a:p>
            <a:r>
              <a:rPr lang="en-IN" dirty="0"/>
              <a:t>Structure of research – Hour Glass Analogy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13</a:t>
            </a:fld>
            <a:endParaRPr lang="en-IN" dirty="0"/>
          </a:p>
        </p:txBody>
      </p:sp>
      <p:pic>
        <p:nvPicPr>
          <p:cNvPr id="6" name="Picture 2" descr="Image result for structure of research"/>
          <p:cNvPicPr>
            <a:picLocks noGrp="1" noChangeAspect="1" noChangeArrowheads="1"/>
          </p:cNvPicPr>
          <p:nvPr>
            <p:ph idx="1"/>
          </p:nvPr>
        </p:nvPicPr>
        <p:blipFill>
          <a:blip r:embed="rId3"/>
          <a:srcRect/>
          <a:stretch>
            <a:fillRect/>
          </a:stretch>
        </p:blipFill>
        <p:spPr bwMode="auto">
          <a:xfrm>
            <a:off x="3397850" y="1480456"/>
            <a:ext cx="5368779" cy="5377543"/>
          </a:xfrm>
          <a:prstGeom prst="rect">
            <a:avLst/>
          </a:prstGeom>
          <a:noFill/>
        </p:spPr>
      </p:pic>
      <p:sp>
        <p:nvSpPr>
          <p:cNvPr id="7" name="Date Placeholder 6"/>
          <p:cNvSpPr>
            <a:spLocks noGrp="1"/>
          </p:cNvSpPr>
          <p:nvPr>
            <p:ph type="dt" sz="half" idx="10"/>
          </p:nvPr>
        </p:nvSpPr>
        <p:spPr/>
        <p:txBody>
          <a:bodyPr/>
          <a:lstStyle/>
          <a:p>
            <a:fld id="{2939D3FA-CE44-4399-87F8-151EF23B254A}"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5228"/>
            <a:ext cx="11885084" cy="914400"/>
          </a:xfrm>
        </p:spPr>
        <p:txBody>
          <a:bodyPr/>
          <a:lstStyle/>
          <a:p>
            <a:r>
              <a:rPr lang="en-IN" dirty="0"/>
              <a:t>Research process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14</a:t>
            </a:fld>
            <a:endParaRPr lang="en-IN" dirty="0"/>
          </a:p>
        </p:txBody>
      </p:sp>
      <p:sp>
        <p:nvSpPr>
          <p:cNvPr id="7" name="Content Placeholder 6"/>
          <p:cNvSpPr>
            <a:spLocks noGrp="1"/>
          </p:cNvSpPr>
          <p:nvPr>
            <p:ph idx="1"/>
          </p:nvPr>
        </p:nvSpPr>
        <p:spPr>
          <a:xfrm>
            <a:off x="1485899" y="1886857"/>
            <a:ext cx="10147301" cy="4379473"/>
          </a:xfrm>
        </p:spPr>
        <p:txBody>
          <a:bodyPr>
            <a:normAutofit/>
          </a:bodyPr>
          <a:lstStyle/>
          <a:p>
            <a:r>
              <a:rPr lang="en-IN" dirty="0"/>
              <a:t>Idea / uncertainty</a:t>
            </a:r>
          </a:p>
          <a:p>
            <a:r>
              <a:rPr lang="en-IN" dirty="0"/>
              <a:t>Research problem</a:t>
            </a:r>
          </a:p>
          <a:p>
            <a:r>
              <a:rPr lang="en-IN" dirty="0"/>
              <a:t>Research question</a:t>
            </a:r>
          </a:p>
          <a:p>
            <a:r>
              <a:rPr lang="en-IN" dirty="0"/>
              <a:t>Objectives</a:t>
            </a:r>
          </a:p>
          <a:p>
            <a:r>
              <a:rPr lang="en-IN" dirty="0"/>
              <a:t>Hypothesis </a:t>
            </a:r>
          </a:p>
          <a:p>
            <a:endParaRPr lang="en-IN" dirty="0"/>
          </a:p>
        </p:txBody>
      </p:sp>
      <p:sp>
        <p:nvSpPr>
          <p:cNvPr id="6" name="Date Placeholder 5"/>
          <p:cNvSpPr>
            <a:spLocks noGrp="1"/>
          </p:cNvSpPr>
          <p:nvPr>
            <p:ph type="dt" sz="half" idx="10"/>
          </p:nvPr>
        </p:nvSpPr>
        <p:spPr/>
        <p:txBody>
          <a:bodyPr/>
          <a:lstStyle/>
          <a:p>
            <a:fld id="{124C5950-57C6-4A1F-A4F3-94BCC8F42955}"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Research problem </a:t>
            </a:r>
          </a:p>
        </p:txBody>
      </p:sp>
      <p:sp>
        <p:nvSpPr>
          <p:cNvPr id="3" name="Content Placeholder 2"/>
          <p:cNvSpPr>
            <a:spLocks noGrp="1"/>
          </p:cNvSpPr>
          <p:nvPr>
            <p:ph idx="1"/>
          </p:nvPr>
        </p:nvSpPr>
        <p:spPr>
          <a:xfrm>
            <a:off x="1117601" y="2595563"/>
            <a:ext cx="10515600" cy="3670767"/>
          </a:xfrm>
        </p:spPr>
        <p:txBody>
          <a:bodyPr/>
          <a:lstStyle/>
          <a:p>
            <a:r>
              <a:rPr lang="en-IN" dirty="0"/>
              <a:t>Research problem : difficulty either of theoretical/practical character which a researcher identifies as the context for doing study. </a:t>
            </a:r>
          </a:p>
          <a:p>
            <a:r>
              <a:rPr lang="en-IN" dirty="0"/>
              <a:t>Research question : Research question is an uncertainty about something in the population that the investigator wants to resolve by making measurements in the study population.</a:t>
            </a:r>
          </a:p>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15</a:t>
            </a:fld>
            <a:endParaRPr lang="en-IN" dirty="0"/>
          </a:p>
        </p:txBody>
      </p:sp>
      <p:sp>
        <p:nvSpPr>
          <p:cNvPr id="6" name="Date Placeholder 5"/>
          <p:cNvSpPr>
            <a:spLocks noGrp="1"/>
          </p:cNvSpPr>
          <p:nvPr>
            <p:ph type="dt" sz="half" idx="10"/>
          </p:nvPr>
        </p:nvSpPr>
        <p:spPr/>
        <p:txBody>
          <a:bodyPr/>
          <a:lstStyle/>
          <a:p>
            <a:fld id="{CBC750D2-760A-4DF2-9201-EFB06B1B9245}"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Sources of research problem</a:t>
            </a:r>
          </a:p>
        </p:txBody>
      </p:sp>
      <p:sp>
        <p:nvSpPr>
          <p:cNvPr id="3" name="Content Placeholder 2"/>
          <p:cNvSpPr>
            <a:spLocks noGrp="1"/>
          </p:cNvSpPr>
          <p:nvPr>
            <p:ph idx="1"/>
          </p:nvPr>
        </p:nvSpPr>
        <p:spPr>
          <a:xfrm>
            <a:off x="420915" y="2264228"/>
            <a:ext cx="5326742" cy="3958559"/>
          </a:xfrm>
        </p:spPr>
        <p:style>
          <a:lnRef idx="2">
            <a:schemeClr val="dk1"/>
          </a:lnRef>
          <a:fillRef idx="1">
            <a:schemeClr val="lt1"/>
          </a:fillRef>
          <a:effectRef idx="0">
            <a:schemeClr val="dk1"/>
          </a:effectRef>
          <a:fontRef idx="minor">
            <a:schemeClr val="dk1"/>
          </a:fontRef>
        </p:style>
        <p:txBody>
          <a:bodyPr>
            <a:normAutofit/>
          </a:bodyPr>
          <a:lstStyle/>
          <a:p>
            <a:r>
              <a:rPr lang="en-IN" dirty="0"/>
              <a:t>Reading</a:t>
            </a:r>
          </a:p>
          <a:p>
            <a:r>
              <a:rPr lang="en-IN" dirty="0"/>
              <a:t>Academic experience</a:t>
            </a:r>
          </a:p>
          <a:p>
            <a:r>
              <a:rPr lang="en-IN" dirty="0"/>
              <a:t>Literature survey</a:t>
            </a:r>
          </a:p>
          <a:p>
            <a:r>
              <a:rPr lang="en-IN" dirty="0"/>
              <a:t>Tracking research trends &amp; emphasis</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16</a:t>
            </a:fld>
            <a:endParaRPr lang="en-IN" dirty="0"/>
          </a:p>
        </p:txBody>
      </p:sp>
      <p:sp>
        <p:nvSpPr>
          <p:cNvPr id="6" name="Content Placeholder 2"/>
          <p:cNvSpPr txBox="1">
            <a:spLocks/>
          </p:cNvSpPr>
          <p:nvPr/>
        </p:nvSpPr>
        <p:spPr>
          <a:xfrm>
            <a:off x="6444343" y="2289841"/>
            <a:ext cx="5326742" cy="395855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r>
              <a:rPr kumimoji="0" lang="en-IN" sz="2400" b="0" i="0" u="none" strike="noStrike" kern="1200" cap="none" spc="0" normalizeH="0" baseline="0" noProof="0" dirty="0">
                <a:ln>
                  <a:noFill/>
                </a:ln>
                <a:solidFill>
                  <a:srgbClr val="000000"/>
                </a:solidFill>
                <a:effectLst/>
                <a:uLnTx/>
                <a:uFillTx/>
                <a:latin typeface="+mn-lt"/>
                <a:ea typeface="+mn-ea"/>
                <a:cs typeface="+mn-cs"/>
              </a:rPr>
              <a:t>Projecting future technology based on existing knowledge</a:t>
            </a: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r>
              <a:rPr kumimoji="0" lang="en-IN" sz="2400" b="0" i="0" u="none" strike="noStrike" kern="1200" cap="none" spc="0" normalizeH="0" baseline="0" noProof="0" dirty="0">
                <a:ln>
                  <a:noFill/>
                </a:ln>
                <a:solidFill>
                  <a:srgbClr val="000000"/>
                </a:solidFill>
                <a:effectLst/>
                <a:uLnTx/>
                <a:uFillTx/>
                <a:latin typeface="+mn-lt"/>
                <a:ea typeface="+mn-ea"/>
                <a:cs typeface="+mn-cs"/>
              </a:rPr>
              <a:t>Exposure to field situation </a:t>
            </a: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r>
              <a:rPr kumimoji="0" lang="en-IN" sz="2400" b="0" i="0" u="none" strike="noStrike" kern="1200" cap="none" spc="0" normalizeH="0" baseline="0" noProof="0" dirty="0">
                <a:ln>
                  <a:noFill/>
                </a:ln>
                <a:solidFill>
                  <a:srgbClr val="000000"/>
                </a:solidFill>
                <a:effectLst/>
                <a:uLnTx/>
                <a:uFillTx/>
                <a:latin typeface="+mn-lt"/>
                <a:ea typeface="+mn-ea"/>
                <a:cs typeface="+mn-cs"/>
              </a:rPr>
              <a:t>Experience survey</a:t>
            </a: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r>
              <a:rPr kumimoji="0" lang="en-IN" sz="2400" b="0" i="0" u="none" strike="noStrike" kern="1200" cap="none" spc="0" normalizeH="0" baseline="0" noProof="0" dirty="0">
                <a:ln>
                  <a:noFill/>
                </a:ln>
                <a:solidFill>
                  <a:srgbClr val="000000"/>
                </a:solidFill>
                <a:effectLst/>
                <a:uLnTx/>
                <a:uFillTx/>
                <a:latin typeface="+mn-lt"/>
                <a:ea typeface="+mn-ea"/>
                <a:cs typeface="+mn-cs"/>
              </a:rPr>
              <a:t>Brainstorm for ideas.</a:t>
            </a:r>
          </a:p>
        </p:txBody>
      </p:sp>
      <p:sp>
        <p:nvSpPr>
          <p:cNvPr id="7" name="Date Placeholder 6"/>
          <p:cNvSpPr>
            <a:spLocks noGrp="1"/>
          </p:cNvSpPr>
          <p:nvPr>
            <p:ph type="dt" sz="half" idx="10"/>
          </p:nvPr>
        </p:nvSpPr>
        <p:spPr/>
        <p:txBody>
          <a:bodyPr/>
          <a:lstStyle/>
          <a:p>
            <a:fld id="{39A17D2B-6D35-4190-A8C7-8A35490DA819}"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6828"/>
            <a:ext cx="11885084" cy="914400"/>
          </a:xfrm>
        </p:spPr>
        <p:txBody>
          <a:bodyPr/>
          <a:lstStyle/>
          <a:p>
            <a:r>
              <a:rPr lang="en-IN" dirty="0"/>
              <a:t>Selection of problem </a:t>
            </a:r>
          </a:p>
        </p:txBody>
      </p:sp>
      <p:sp>
        <p:nvSpPr>
          <p:cNvPr id="3" name="Content Placeholder 2"/>
          <p:cNvSpPr>
            <a:spLocks noGrp="1"/>
          </p:cNvSpPr>
          <p:nvPr>
            <p:ph idx="1"/>
          </p:nvPr>
        </p:nvSpPr>
        <p:spPr/>
        <p:txBody>
          <a:bodyPr/>
          <a:lstStyle/>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17</a:t>
            </a:fld>
            <a:endParaRPr lang="en-IN" dirty="0"/>
          </a:p>
        </p:txBody>
      </p:sp>
      <p:graphicFrame>
        <p:nvGraphicFramePr>
          <p:cNvPr id="6" name="Content Placeholder 3"/>
          <p:cNvGraphicFramePr>
            <a:graphicFrameLocks/>
          </p:cNvGraphicFramePr>
          <p:nvPr/>
        </p:nvGraphicFramePr>
        <p:xfrm>
          <a:off x="870856" y="1843315"/>
          <a:ext cx="10914744" cy="5014686"/>
        </p:xfrm>
        <a:graphic>
          <a:graphicData uri="http://schemas.openxmlformats.org/drawingml/2006/table">
            <a:tbl>
              <a:tblPr firstRow="1" bandRow="1">
                <a:tableStyleId>{125E5076-3810-47DD-B79F-674D7AD40C01}</a:tableStyleId>
              </a:tblPr>
              <a:tblGrid>
                <a:gridCol w="5457372">
                  <a:extLst>
                    <a:ext uri="{9D8B030D-6E8A-4147-A177-3AD203B41FA5}">
                      <a16:colId xmlns:a16="http://schemas.microsoft.com/office/drawing/2014/main" xmlns="" val="20000"/>
                    </a:ext>
                  </a:extLst>
                </a:gridCol>
                <a:gridCol w="5457372">
                  <a:extLst>
                    <a:ext uri="{9D8B030D-6E8A-4147-A177-3AD203B41FA5}">
                      <a16:colId xmlns:a16="http://schemas.microsoft.com/office/drawing/2014/main" xmlns="" val="20001"/>
                    </a:ext>
                  </a:extLst>
                </a:gridCol>
              </a:tblGrid>
              <a:tr h="550433">
                <a:tc>
                  <a:txBody>
                    <a:bodyPr/>
                    <a:lstStyle/>
                    <a:p>
                      <a:r>
                        <a:rPr lang="en-IN" sz="2000" b="1" dirty="0">
                          <a:solidFill>
                            <a:schemeClr val="bg1"/>
                          </a:solidFill>
                        </a:rPr>
                        <a:t>Internal criteria</a:t>
                      </a:r>
                    </a:p>
                  </a:txBody>
                  <a:tcPr/>
                </a:tc>
                <a:tc>
                  <a:txBody>
                    <a:bodyPr/>
                    <a:lstStyle/>
                    <a:p>
                      <a:r>
                        <a:rPr lang="en-IN" sz="2000" b="1" dirty="0">
                          <a:solidFill>
                            <a:schemeClr val="bg1"/>
                          </a:solidFill>
                        </a:rPr>
                        <a:t>External criteria </a:t>
                      </a:r>
                    </a:p>
                  </a:txBody>
                  <a:tcPr/>
                </a:tc>
                <a:extLst>
                  <a:ext uri="{0D108BD9-81ED-4DB2-BD59-A6C34878D82A}">
                    <a16:rowId xmlns:a16="http://schemas.microsoft.com/office/drawing/2014/main" xmlns="" val="10000"/>
                  </a:ext>
                </a:extLst>
              </a:tr>
              <a:tr h="4464253">
                <a:tc>
                  <a:txBody>
                    <a:bodyPr/>
                    <a:lstStyle/>
                    <a:p>
                      <a:r>
                        <a:rPr lang="en-IN" sz="2000" b="1" dirty="0">
                          <a:solidFill>
                            <a:schemeClr val="tx1"/>
                          </a:solidFill>
                        </a:rPr>
                        <a:t>Researchers interest &amp; competence</a:t>
                      </a:r>
                    </a:p>
                    <a:p>
                      <a:endParaRPr lang="en-IN" sz="2000" b="1" dirty="0">
                        <a:solidFill>
                          <a:schemeClr val="tx1"/>
                        </a:solidFill>
                      </a:endParaRPr>
                    </a:p>
                    <a:p>
                      <a:r>
                        <a:rPr lang="en-IN" sz="2000" b="1" dirty="0">
                          <a:solidFill>
                            <a:schemeClr val="tx1"/>
                          </a:solidFill>
                        </a:rPr>
                        <a:t>Resources</a:t>
                      </a:r>
                    </a:p>
                    <a:p>
                      <a:r>
                        <a:rPr lang="en-IN" sz="2000" b="1" dirty="0">
                          <a:solidFill>
                            <a:schemeClr val="tx1"/>
                          </a:solidFill>
                        </a:rPr>
                        <a:t>Check on – what is my research</a:t>
                      </a:r>
                    </a:p>
                    <a:p>
                      <a:endParaRPr lang="en-IN" sz="2000" b="1" dirty="0">
                        <a:solidFill>
                          <a:schemeClr val="tx1"/>
                        </a:solidFill>
                      </a:endParaRPr>
                    </a:p>
                    <a:p>
                      <a:r>
                        <a:rPr lang="en-IN" sz="2000" b="1" dirty="0">
                          <a:solidFill>
                            <a:schemeClr val="tx1"/>
                          </a:solidFill>
                        </a:rPr>
                        <a:t>Why to do research</a:t>
                      </a:r>
                    </a:p>
                    <a:p>
                      <a:endParaRPr lang="en-IN" sz="2000" b="1" dirty="0">
                        <a:solidFill>
                          <a:schemeClr val="tx1"/>
                        </a:solidFill>
                      </a:endParaRPr>
                    </a:p>
                    <a:p>
                      <a:r>
                        <a:rPr lang="en-IN" sz="2000" b="1" dirty="0">
                          <a:solidFill>
                            <a:schemeClr val="tx1"/>
                          </a:solidFill>
                        </a:rPr>
                        <a:t>Who are research participants</a:t>
                      </a:r>
                    </a:p>
                    <a:p>
                      <a:endParaRPr lang="en-IN" sz="2000" b="1" dirty="0">
                        <a:solidFill>
                          <a:schemeClr val="tx1"/>
                        </a:solidFill>
                      </a:endParaRPr>
                    </a:p>
                  </a:txBody>
                  <a:tcPr>
                    <a:solidFill>
                      <a:schemeClr val="accent4">
                        <a:lumMod val="90000"/>
                      </a:schemeClr>
                    </a:solidFill>
                  </a:tcPr>
                </a:tc>
                <a:tc>
                  <a:txBody>
                    <a:bodyPr/>
                    <a:lstStyle/>
                    <a:p>
                      <a:r>
                        <a:rPr lang="en-IN" sz="2000" b="1" dirty="0">
                          <a:solidFill>
                            <a:schemeClr val="tx1"/>
                          </a:solidFill>
                        </a:rPr>
                        <a:t>Research ability</a:t>
                      </a:r>
                    </a:p>
                    <a:p>
                      <a:endParaRPr lang="en-IN" sz="2000" b="1" dirty="0">
                        <a:solidFill>
                          <a:schemeClr val="tx1"/>
                        </a:solidFill>
                      </a:endParaRPr>
                    </a:p>
                    <a:p>
                      <a:r>
                        <a:rPr lang="en-IN" sz="2000" b="1" dirty="0">
                          <a:solidFill>
                            <a:schemeClr val="tx1"/>
                          </a:solidFill>
                        </a:rPr>
                        <a:t>Relevancy</a:t>
                      </a:r>
                    </a:p>
                    <a:p>
                      <a:endParaRPr lang="en-IN" sz="2000" b="1" dirty="0">
                        <a:solidFill>
                          <a:schemeClr val="tx1"/>
                        </a:solidFill>
                      </a:endParaRPr>
                    </a:p>
                    <a:p>
                      <a:r>
                        <a:rPr lang="en-IN" sz="2000" b="1" dirty="0">
                          <a:solidFill>
                            <a:schemeClr val="tx1"/>
                          </a:solidFill>
                        </a:rPr>
                        <a:t>Usefulness</a:t>
                      </a:r>
                    </a:p>
                    <a:p>
                      <a:endParaRPr lang="en-IN" sz="2000" b="1" dirty="0">
                        <a:solidFill>
                          <a:schemeClr val="tx1"/>
                        </a:solidFill>
                      </a:endParaRPr>
                    </a:p>
                    <a:p>
                      <a:r>
                        <a:rPr lang="en-IN" sz="2000" b="1" dirty="0">
                          <a:solidFill>
                            <a:schemeClr val="tx1"/>
                          </a:solidFill>
                        </a:rPr>
                        <a:t>Novelty</a:t>
                      </a:r>
                    </a:p>
                    <a:p>
                      <a:endParaRPr lang="en-IN" sz="2000" b="1" dirty="0">
                        <a:solidFill>
                          <a:schemeClr val="tx1"/>
                        </a:solidFill>
                      </a:endParaRPr>
                    </a:p>
                    <a:p>
                      <a:r>
                        <a:rPr lang="en-IN" sz="2000" b="1" dirty="0">
                          <a:solidFill>
                            <a:schemeClr val="tx1"/>
                          </a:solidFill>
                        </a:rPr>
                        <a:t>Practicability</a:t>
                      </a:r>
                    </a:p>
                    <a:p>
                      <a:endParaRPr lang="en-IN" sz="2000" b="1" dirty="0">
                        <a:solidFill>
                          <a:schemeClr val="tx1"/>
                        </a:solidFill>
                      </a:endParaRPr>
                    </a:p>
                    <a:p>
                      <a:r>
                        <a:rPr lang="en-IN" sz="2000" b="1" dirty="0">
                          <a:solidFill>
                            <a:schemeClr val="tx1"/>
                          </a:solidFill>
                        </a:rPr>
                        <a:t>Feasibility</a:t>
                      </a:r>
                    </a:p>
                    <a:p>
                      <a:endParaRPr lang="en-IN" sz="2000" b="1" dirty="0">
                        <a:solidFill>
                          <a:schemeClr val="tx1"/>
                        </a:solidFill>
                      </a:endParaRPr>
                    </a:p>
                    <a:p>
                      <a:r>
                        <a:rPr lang="en-IN" sz="2000" b="1" dirty="0">
                          <a:solidFill>
                            <a:schemeClr val="tx1"/>
                          </a:solidFill>
                        </a:rPr>
                        <a:t>Ethical</a:t>
                      </a:r>
                      <a:r>
                        <a:rPr lang="en-IN" sz="2000" b="1" baseline="0" dirty="0">
                          <a:solidFill>
                            <a:schemeClr val="tx1"/>
                          </a:solidFill>
                        </a:rPr>
                        <a:t> &amp; political acceptability by subjects/ authority . </a:t>
                      </a:r>
                      <a:endParaRPr lang="en-IN" sz="2000" b="1" dirty="0">
                        <a:solidFill>
                          <a:schemeClr val="tx1"/>
                        </a:solidFill>
                      </a:endParaRPr>
                    </a:p>
                  </a:txBody>
                  <a:tcPr>
                    <a:solidFill>
                      <a:schemeClr val="accent4">
                        <a:lumMod val="90000"/>
                      </a:schemeClr>
                    </a:solidFill>
                  </a:tcPr>
                </a:tc>
                <a:extLst>
                  <a:ext uri="{0D108BD9-81ED-4DB2-BD59-A6C34878D82A}">
                    <a16:rowId xmlns:a16="http://schemas.microsoft.com/office/drawing/2014/main" xmlns=""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Steps in conceiving a research question</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18</a:t>
            </a:fld>
            <a:endParaRPr lang="en-IN" dirty="0"/>
          </a:p>
        </p:txBody>
      </p:sp>
      <p:pic>
        <p:nvPicPr>
          <p:cNvPr id="6" name="Picture 2"/>
          <p:cNvPicPr>
            <a:picLocks noGrp="1" noChangeAspect="1" noChangeArrowheads="1"/>
          </p:cNvPicPr>
          <p:nvPr>
            <p:ph idx="1"/>
          </p:nvPr>
        </p:nvPicPr>
        <p:blipFill>
          <a:blip r:embed="rId2"/>
          <a:srcRect/>
          <a:stretch>
            <a:fillRect/>
          </a:stretch>
        </p:blipFill>
        <p:spPr bwMode="auto">
          <a:xfrm>
            <a:off x="1930400" y="2168996"/>
            <a:ext cx="8360227" cy="4304375"/>
          </a:xfrm>
          <a:prstGeom prst="rect">
            <a:avLst/>
          </a:prstGeom>
          <a:noFill/>
          <a:ln w="9525">
            <a:noFill/>
            <a:miter lim="800000"/>
            <a:headEnd/>
            <a:tailEnd/>
          </a:ln>
          <a:effectLst/>
        </p:spPr>
      </p:pic>
      <p:sp>
        <p:nvSpPr>
          <p:cNvPr id="7" name="Date Placeholder 6"/>
          <p:cNvSpPr>
            <a:spLocks noGrp="1"/>
          </p:cNvSpPr>
          <p:nvPr>
            <p:ph type="dt" sz="half" idx="10"/>
          </p:nvPr>
        </p:nvSpPr>
        <p:spPr/>
        <p:txBody>
          <a:bodyPr/>
          <a:lstStyle/>
          <a:p>
            <a:fld id="{E0E878B8-EA20-4803-BCB0-8025F019D09F}"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Steps in conceiving research question</a:t>
            </a:r>
          </a:p>
        </p:txBody>
      </p:sp>
      <p:sp>
        <p:nvSpPr>
          <p:cNvPr id="3" name="Content Placeholder 2"/>
          <p:cNvSpPr>
            <a:spLocks noGrp="1"/>
          </p:cNvSpPr>
          <p:nvPr>
            <p:ph idx="1"/>
          </p:nvPr>
        </p:nvSpPr>
        <p:spPr>
          <a:xfrm>
            <a:off x="667657" y="2595563"/>
            <a:ext cx="10965543" cy="3670767"/>
          </a:xfrm>
        </p:spPr>
        <p:txBody>
          <a:bodyPr/>
          <a:lstStyle/>
          <a:p>
            <a:pPr>
              <a:buNone/>
            </a:pPr>
            <a:r>
              <a:rPr lang="en-IN" sz="3200" dirty="0"/>
              <a:t>Q) Should Diabetics do exercise daily ? </a:t>
            </a:r>
          </a:p>
          <a:p>
            <a:pPr>
              <a:buNone/>
            </a:pPr>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19</a:t>
            </a:fld>
            <a:endParaRPr lang="en-IN" dirty="0"/>
          </a:p>
        </p:txBody>
      </p:sp>
      <p:pic>
        <p:nvPicPr>
          <p:cNvPr id="6" name="Picture 2"/>
          <p:cNvPicPr>
            <a:picLocks noChangeAspect="1" noChangeArrowheads="1"/>
          </p:cNvPicPr>
          <p:nvPr/>
        </p:nvPicPr>
        <p:blipFill>
          <a:blip r:embed="rId2"/>
          <a:srcRect t="33672"/>
          <a:stretch>
            <a:fillRect/>
          </a:stretch>
        </p:blipFill>
        <p:spPr bwMode="auto">
          <a:xfrm>
            <a:off x="1441466" y="3478893"/>
            <a:ext cx="9455134" cy="2628220"/>
          </a:xfrm>
          <a:prstGeom prst="rect">
            <a:avLst/>
          </a:prstGeom>
          <a:noFill/>
          <a:ln w="9525">
            <a:noFill/>
            <a:miter lim="800000"/>
            <a:headEnd/>
            <a:tailEnd/>
          </a:ln>
          <a:effectLst/>
        </p:spPr>
      </p:pic>
      <p:sp>
        <p:nvSpPr>
          <p:cNvPr id="7" name="Date Placeholder 6"/>
          <p:cNvSpPr>
            <a:spLocks noGrp="1"/>
          </p:cNvSpPr>
          <p:nvPr>
            <p:ph type="dt" sz="half" idx="10"/>
          </p:nvPr>
        </p:nvSpPr>
        <p:spPr/>
        <p:txBody>
          <a:bodyPr/>
          <a:lstStyle/>
          <a:p>
            <a:fld id="{5BFC14AF-C4E0-4AAB-9435-9ED6FBA21E42}"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IN"/>
          </a:p>
        </p:txBody>
      </p:sp>
      <p:sp>
        <p:nvSpPr>
          <p:cNvPr id="3" name="Slide Number Placeholder 2"/>
          <p:cNvSpPr>
            <a:spLocks noGrp="1"/>
          </p:cNvSpPr>
          <p:nvPr>
            <p:ph type="sldNum" sz="quarter" idx="12"/>
          </p:nvPr>
        </p:nvSpPr>
        <p:spPr/>
        <p:txBody>
          <a:bodyPr/>
          <a:lstStyle/>
          <a:p>
            <a:fld id="{1F72F716-8051-40BB-83A6-F7B9D571AE18}" type="slidenum">
              <a:rPr lang="en-IN" smtClean="0"/>
              <a:pPr/>
              <a:t>2</a:t>
            </a:fld>
            <a:endParaRPr lang="en-IN" dirty="0"/>
          </a:p>
        </p:txBody>
      </p:sp>
      <p:sp>
        <p:nvSpPr>
          <p:cNvPr id="4" name="Text Placeholder 3"/>
          <p:cNvSpPr>
            <a:spLocks noGrp="1"/>
          </p:cNvSpPr>
          <p:nvPr>
            <p:ph type="body" sz="quarter" idx="13"/>
          </p:nvPr>
        </p:nvSpPr>
        <p:spPr>
          <a:xfrm>
            <a:off x="399557" y="3197664"/>
            <a:ext cx="11064875" cy="5657850"/>
          </a:xfrm>
        </p:spPr>
        <p:txBody>
          <a:bodyPr>
            <a:normAutofit/>
          </a:bodyPr>
          <a:lstStyle/>
          <a:p>
            <a:pPr algn="ctr">
              <a:buNone/>
            </a:pPr>
            <a:r>
              <a:rPr lang="en-IN" sz="4000" dirty="0">
                <a:solidFill>
                  <a:schemeClr val="bg1"/>
                </a:solidFill>
              </a:rPr>
              <a:t>Research is to see what everybody else has seen, and to think nobody else has thought</a:t>
            </a:r>
          </a:p>
          <a:p>
            <a:pPr algn="ctr">
              <a:buNone/>
            </a:pPr>
            <a:r>
              <a:rPr lang="en-IN" sz="4400" dirty="0">
                <a:solidFill>
                  <a:schemeClr val="bg1"/>
                </a:solidFill>
              </a:rPr>
              <a:t>                                           </a:t>
            </a:r>
            <a:r>
              <a:rPr lang="en-IN" sz="3600" dirty="0">
                <a:solidFill>
                  <a:schemeClr val="bg1"/>
                </a:solidFill>
              </a:rPr>
              <a:t>- </a:t>
            </a:r>
            <a:r>
              <a:rPr lang="en-IN" sz="2800" dirty="0">
                <a:solidFill>
                  <a:schemeClr val="bg1"/>
                </a:solidFill>
              </a:rPr>
              <a:t>Albert Szent Gyorgyi</a:t>
            </a:r>
            <a:endParaRPr lang="en-IN" sz="4400" dirty="0">
              <a:solidFill>
                <a:schemeClr val="bg1"/>
              </a:solidFill>
            </a:endParaRPr>
          </a:p>
        </p:txBody>
      </p:sp>
      <p:sp>
        <p:nvSpPr>
          <p:cNvPr id="5" name="Date Placeholder 4"/>
          <p:cNvSpPr>
            <a:spLocks noGrp="1"/>
          </p:cNvSpPr>
          <p:nvPr>
            <p:ph type="dt" sz="half" idx="10"/>
          </p:nvPr>
        </p:nvSpPr>
        <p:spPr/>
        <p:txBody>
          <a:bodyPr/>
          <a:lstStyle/>
          <a:p>
            <a:fld id="{461DC865-38EF-469E-AE8F-AE32781B997F}" type="datetime1">
              <a:rPr lang="en-IN" smtClean="0"/>
              <a:pPr/>
              <a:t>07-02-2019</a:t>
            </a:fld>
            <a:endParaRPr lang="en-IN" dirty="0"/>
          </a:p>
        </p:txBody>
      </p:sp>
      <p:pic>
        <p:nvPicPr>
          <p:cNvPr id="72709" name="Picture 5" descr="C:\Users\hp\Downloads\clouds-cloudy-countryside-236047.jp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
        <p:nvSpPr>
          <p:cNvPr id="10" name="Text Placeholder 3"/>
          <p:cNvSpPr txBox="1">
            <a:spLocks/>
          </p:cNvSpPr>
          <p:nvPr/>
        </p:nvSpPr>
        <p:spPr>
          <a:xfrm>
            <a:off x="551957" y="3350064"/>
            <a:ext cx="11064875" cy="565785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50000"/>
              </a:lnSpc>
              <a:spcBef>
                <a:spcPts val="2000"/>
              </a:spcBef>
              <a:spcAft>
                <a:spcPts val="0"/>
              </a:spcAft>
              <a:buClr>
                <a:schemeClr val="accent1"/>
              </a:buClr>
              <a:buSzTx/>
              <a:buFont typeface="Wingdings 2" pitchFamily="18" charset="2"/>
              <a:buNone/>
              <a:tabLst/>
              <a:defRPr/>
            </a:pPr>
            <a:r>
              <a:rPr kumimoji="0" lang="en-IN" sz="4000" b="0" i="0" u="none" strike="noStrike" kern="1200" cap="none" spc="0" normalizeH="0" baseline="0" noProof="0">
                <a:ln>
                  <a:noFill/>
                </a:ln>
                <a:solidFill>
                  <a:schemeClr val="bg1"/>
                </a:solidFill>
                <a:effectLst/>
                <a:uLnTx/>
                <a:uFillTx/>
                <a:latin typeface="+mn-lt"/>
                <a:ea typeface="+mn-ea"/>
                <a:cs typeface="+mn-cs"/>
              </a:rPr>
              <a:t>Research is to see what everybody else has seen, and to think nobody else has thought</a:t>
            </a:r>
          </a:p>
          <a:p>
            <a:pPr marL="342900" marR="0" lvl="0" indent="-342900" algn="ctr" defTabSz="914400" rtl="0" eaLnBrk="1" fontAlgn="auto" latinLnBrk="0" hangingPunct="1">
              <a:lnSpc>
                <a:spcPct val="150000"/>
              </a:lnSpc>
              <a:spcBef>
                <a:spcPts val="2000"/>
              </a:spcBef>
              <a:spcAft>
                <a:spcPts val="0"/>
              </a:spcAft>
              <a:buClr>
                <a:schemeClr val="accent1"/>
              </a:buClr>
              <a:buSzTx/>
              <a:buFont typeface="Wingdings 2" pitchFamily="18" charset="2"/>
              <a:buNone/>
              <a:tabLst/>
              <a:defRPr/>
            </a:pPr>
            <a:r>
              <a:rPr kumimoji="0" lang="en-IN" sz="4400" b="0" i="0" u="none" strike="noStrike" kern="1200" cap="none" spc="0" normalizeH="0" baseline="0" noProof="0">
                <a:ln>
                  <a:noFill/>
                </a:ln>
                <a:solidFill>
                  <a:schemeClr val="bg1"/>
                </a:solidFill>
                <a:effectLst/>
                <a:uLnTx/>
                <a:uFillTx/>
                <a:latin typeface="+mn-lt"/>
                <a:ea typeface="+mn-ea"/>
                <a:cs typeface="+mn-cs"/>
              </a:rPr>
              <a:t>                                           </a:t>
            </a:r>
            <a:r>
              <a:rPr kumimoji="0" lang="en-IN" sz="3600" b="0" i="0" u="none" strike="noStrike" kern="1200" cap="none" spc="0" normalizeH="0" baseline="0" noProof="0">
                <a:ln>
                  <a:noFill/>
                </a:ln>
                <a:solidFill>
                  <a:schemeClr val="bg1"/>
                </a:solidFill>
                <a:effectLst/>
                <a:uLnTx/>
                <a:uFillTx/>
                <a:latin typeface="+mn-lt"/>
                <a:ea typeface="+mn-ea"/>
                <a:cs typeface="+mn-cs"/>
              </a:rPr>
              <a:t>- </a:t>
            </a:r>
            <a:r>
              <a:rPr kumimoji="0" lang="en-IN" sz="2800" b="0" i="0" u="none" strike="noStrike" kern="1200" cap="none" spc="0" normalizeH="0" baseline="0" noProof="0">
                <a:ln>
                  <a:noFill/>
                </a:ln>
                <a:solidFill>
                  <a:schemeClr val="bg1"/>
                </a:solidFill>
                <a:effectLst/>
                <a:uLnTx/>
                <a:uFillTx/>
                <a:latin typeface="+mn-lt"/>
                <a:ea typeface="+mn-ea"/>
                <a:cs typeface="+mn-cs"/>
              </a:rPr>
              <a:t>Albert Szent Gyorgyi</a:t>
            </a:r>
            <a:endParaRPr kumimoji="0" lang="en-IN" sz="44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0936"/>
            <a:ext cx="11885084" cy="914400"/>
          </a:xfrm>
        </p:spPr>
        <p:txBody>
          <a:bodyPr/>
          <a:lstStyle/>
          <a:p>
            <a:r>
              <a:rPr lang="en-IN" dirty="0"/>
              <a:t>Steps in conceiving research question</a:t>
            </a:r>
          </a:p>
        </p:txBody>
      </p:sp>
      <p:sp>
        <p:nvSpPr>
          <p:cNvPr id="3" name="Content Placeholder 2"/>
          <p:cNvSpPr>
            <a:spLocks noGrp="1"/>
          </p:cNvSpPr>
          <p:nvPr>
            <p:ph idx="1"/>
          </p:nvPr>
        </p:nvSpPr>
        <p:spPr>
          <a:xfrm>
            <a:off x="667657" y="2595563"/>
            <a:ext cx="10965543" cy="3670767"/>
          </a:xfrm>
        </p:spPr>
        <p:txBody>
          <a:bodyPr/>
          <a:lstStyle/>
          <a:p>
            <a:pPr>
              <a:buNone/>
            </a:pPr>
            <a:r>
              <a:rPr lang="en-IN" sz="3200" dirty="0"/>
              <a:t> </a:t>
            </a:r>
          </a:p>
          <a:p>
            <a:pPr>
              <a:buNone/>
            </a:pPr>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20</a:t>
            </a:fld>
            <a:endParaRPr lang="en-IN" dirty="0"/>
          </a:p>
        </p:txBody>
      </p:sp>
      <p:pic>
        <p:nvPicPr>
          <p:cNvPr id="7" name="Picture 2"/>
          <p:cNvPicPr>
            <a:picLocks noChangeAspect="1" noChangeArrowheads="1"/>
          </p:cNvPicPr>
          <p:nvPr/>
        </p:nvPicPr>
        <p:blipFill>
          <a:blip r:embed="rId2"/>
          <a:srcRect/>
          <a:stretch>
            <a:fillRect/>
          </a:stretch>
        </p:blipFill>
        <p:spPr bwMode="auto">
          <a:xfrm>
            <a:off x="1550126" y="1775098"/>
            <a:ext cx="9187542" cy="2133600"/>
          </a:xfrm>
          <a:prstGeom prst="rect">
            <a:avLst/>
          </a:prstGeom>
          <a:noFill/>
          <a:ln w="9525">
            <a:noFill/>
            <a:miter lim="800000"/>
            <a:headEnd/>
            <a:tailEnd/>
          </a:ln>
          <a:effectLst/>
        </p:spPr>
      </p:pic>
      <p:pic>
        <p:nvPicPr>
          <p:cNvPr id="8" name="Picture 3"/>
          <p:cNvPicPr>
            <a:picLocks noChangeAspect="1" noChangeArrowheads="1"/>
          </p:cNvPicPr>
          <p:nvPr/>
        </p:nvPicPr>
        <p:blipFill>
          <a:blip r:embed="rId3"/>
          <a:srcRect/>
          <a:stretch>
            <a:fillRect/>
          </a:stretch>
        </p:blipFill>
        <p:spPr bwMode="auto">
          <a:xfrm>
            <a:off x="1584960" y="4187372"/>
            <a:ext cx="9225279" cy="2213428"/>
          </a:xfrm>
          <a:prstGeom prst="rect">
            <a:avLst/>
          </a:prstGeom>
          <a:noFill/>
          <a:ln w="9525">
            <a:noFill/>
            <a:miter lim="800000"/>
            <a:headEnd/>
            <a:tailEnd/>
          </a:ln>
          <a:effectLst/>
        </p:spPr>
      </p:pic>
      <p:sp>
        <p:nvSpPr>
          <p:cNvPr id="9" name="Date Placeholder 8"/>
          <p:cNvSpPr>
            <a:spLocks noGrp="1"/>
          </p:cNvSpPr>
          <p:nvPr>
            <p:ph type="dt" sz="half" idx="10"/>
          </p:nvPr>
        </p:nvSpPr>
        <p:spPr/>
        <p:txBody>
          <a:bodyPr/>
          <a:lstStyle/>
          <a:p>
            <a:fld id="{506CDE07-6327-456A-BCC6-73BDAA625492}"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6176"/>
            <a:ext cx="11885084" cy="914400"/>
          </a:xfrm>
        </p:spPr>
        <p:txBody>
          <a:bodyPr/>
          <a:lstStyle/>
          <a:p>
            <a:r>
              <a:rPr lang="en-IN" dirty="0"/>
              <a:t>Steps in conceiving research question</a:t>
            </a:r>
          </a:p>
        </p:txBody>
      </p:sp>
      <p:sp>
        <p:nvSpPr>
          <p:cNvPr id="3" name="Content Placeholder 2"/>
          <p:cNvSpPr>
            <a:spLocks noGrp="1"/>
          </p:cNvSpPr>
          <p:nvPr>
            <p:ph idx="1"/>
          </p:nvPr>
        </p:nvSpPr>
        <p:spPr>
          <a:xfrm>
            <a:off x="667657" y="2595563"/>
            <a:ext cx="10965543" cy="3670767"/>
          </a:xfrm>
        </p:spPr>
        <p:txBody>
          <a:bodyPr/>
          <a:lstStyle/>
          <a:p>
            <a:pPr>
              <a:buNone/>
            </a:pPr>
            <a:r>
              <a:rPr lang="en-IN" sz="3200" dirty="0"/>
              <a:t> </a:t>
            </a:r>
          </a:p>
          <a:p>
            <a:pPr>
              <a:buNone/>
            </a:pPr>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21</a:t>
            </a:fld>
            <a:endParaRPr lang="en-IN" dirty="0"/>
          </a:p>
        </p:txBody>
      </p:sp>
      <p:pic>
        <p:nvPicPr>
          <p:cNvPr id="9" name="Picture 2"/>
          <p:cNvPicPr>
            <a:picLocks noChangeAspect="1" noChangeArrowheads="1"/>
          </p:cNvPicPr>
          <p:nvPr/>
        </p:nvPicPr>
        <p:blipFill>
          <a:blip r:embed="rId2"/>
          <a:srcRect/>
          <a:stretch>
            <a:fillRect/>
          </a:stretch>
        </p:blipFill>
        <p:spPr bwMode="auto">
          <a:xfrm>
            <a:off x="1005840" y="1711484"/>
            <a:ext cx="10302240" cy="2449035"/>
          </a:xfrm>
          <a:prstGeom prst="rect">
            <a:avLst/>
          </a:prstGeom>
          <a:noFill/>
          <a:ln w="9525">
            <a:noFill/>
            <a:miter lim="800000"/>
            <a:headEnd/>
            <a:tailEnd/>
          </a:ln>
          <a:effectLst/>
        </p:spPr>
      </p:pic>
      <p:pic>
        <p:nvPicPr>
          <p:cNvPr id="10" name="Picture 3"/>
          <p:cNvPicPr>
            <a:picLocks noChangeAspect="1" noChangeArrowheads="1"/>
          </p:cNvPicPr>
          <p:nvPr/>
        </p:nvPicPr>
        <p:blipFill>
          <a:blip r:embed="rId3"/>
          <a:srcRect/>
          <a:stretch>
            <a:fillRect/>
          </a:stretch>
        </p:blipFill>
        <p:spPr bwMode="auto">
          <a:xfrm>
            <a:off x="990600" y="4450080"/>
            <a:ext cx="10210800" cy="22098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6176"/>
            <a:ext cx="11885084" cy="914400"/>
          </a:xfrm>
        </p:spPr>
        <p:txBody>
          <a:bodyPr/>
          <a:lstStyle/>
          <a:p>
            <a:r>
              <a:rPr lang="en-IN" dirty="0"/>
              <a:t>Steps in conceiving research question</a:t>
            </a:r>
          </a:p>
        </p:txBody>
      </p:sp>
      <p:sp>
        <p:nvSpPr>
          <p:cNvPr id="3" name="Content Placeholder 2"/>
          <p:cNvSpPr>
            <a:spLocks noGrp="1"/>
          </p:cNvSpPr>
          <p:nvPr>
            <p:ph idx="1"/>
          </p:nvPr>
        </p:nvSpPr>
        <p:spPr>
          <a:xfrm>
            <a:off x="667657" y="2595563"/>
            <a:ext cx="10965543" cy="3670767"/>
          </a:xfrm>
        </p:spPr>
        <p:txBody>
          <a:bodyPr/>
          <a:lstStyle/>
          <a:p>
            <a:pPr>
              <a:buNone/>
            </a:pPr>
            <a:r>
              <a:rPr lang="en-IN" sz="3200" dirty="0"/>
              <a:t> </a:t>
            </a:r>
          </a:p>
          <a:p>
            <a:pPr>
              <a:buNone/>
            </a:pPr>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22</a:t>
            </a:fld>
            <a:endParaRPr lang="en-IN" dirty="0"/>
          </a:p>
        </p:txBody>
      </p:sp>
      <p:pic>
        <p:nvPicPr>
          <p:cNvPr id="8" name="Picture 2"/>
          <p:cNvPicPr>
            <a:picLocks noChangeAspect="1" noChangeArrowheads="1"/>
          </p:cNvPicPr>
          <p:nvPr/>
        </p:nvPicPr>
        <p:blipFill>
          <a:blip r:embed="rId2"/>
          <a:srcRect/>
          <a:stretch>
            <a:fillRect/>
          </a:stretch>
        </p:blipFill>
        <p:spPr bwMode="auto">
          <a:xfrm>
            <a:off x="1127760" y="1798320"/>
            <a:ext cx="10287000" cy="4312603"/>
          </a:xfrm>
          <a:prstGeom prst="rect">
            <a:avLst/>
          </a:prstGeom>
          <a:noFill/>
          <a:ln w="9525">
            <a:noFill/>
            <a:miter lim="800000"/>
            <a:headEnd/>
            <a:tailEnd/>
          </a:ln>
          <a:effectLst/>
        </p:spPr>
      </p:pic>
      <p:sp>
        <p:nvSpPr>
          <p:cNvPr id="7" name="Date Placeholder 6"/>
          <p:cNvSpPr>
            <a:spLocks noGrp="1"/>
          </p:cNvSpPr>
          <p:nvPr>
            <p:ph type="dt" sz="half" idx="10"/>
          </p:nvPr>
        </p:nvSpPr>
        <p:spPr/>
        <p:txBody>
          <a:bodyPr/>
          <a:lstStyle/>
          <a:p>
            <a:fld id="{FF50A610-7003-4744-AAB0-C9020A891063}"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6176"/>
            <a:ext cx="11885084" cy="914400"/>
          </a:xfrm>
        </p:spPr>
        <p:txBody>
          <a:bodyPr/>
          <a:lstStyle/>
          <a:p>
            <a:r>
              <a:rPr lang="en-IN" dirty="0"/>
              <a:t>Good research question </a:t>
            </a:r>
          </a:p>
        </p:txBody>
      </p:sp>
      <p:sp>
        <p:nvSpPr>
          <p:cNvPr id="3" name="Content Placeholder 2"/>
          <p:cNvSpPr>
            <a:spLocks noGrp="1"/>
          </p:cNvSpPr>
          <p:nvPr>
            <p:ph idx="1"/>
          </p:nvPr>
        </p:nvSpPr>
        <p:spPr>
          <a:xfrm>
            <a:off x="667657" y="2595563"/>
            <a:ext cx="10965543" cy="3670767"/>
          </a:xfrm>
        </p:spPr>
        <p:txBody>
          <a:bodyPr/>
          <a:lstStyle/>
          <a:p>
            <a:pPr>
              <a:buNone/>
            </a:pPr>
            <a:r>
              <a:rPr lang="en-IN" sz="3200" dirty="0"/>
              <a:t> </a:t>
            </a:r>
          </a:p>
          <a:p>
            <a:pPr>
              <a:buNone/>
            </a:pPr>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23</a:t>
            </a:fld>
            <a:endParaRPr lang="en-IN" dirty="0"/>
          </a:p>
        </p:txBody>
      </p:sp>
      <p:pic>
        <p:nvPicPr>
          <p:cNvPr id="7" name="Picture 2"/>
          <p:cNvPicPr>
            <a:picLocks noChangeAspect="1" noChangeArrowheads="1"/>
          </p:cNvPicPr>
          <p:nvPr/>
        </p:nvPicPr>
        <p:blipFill>
          <a:blip r:embed="rId2"/>
          <a:srcRect/>
          <a:stretch>
            <a:fillRect/>
          </a:stretch>
        </p:blipFill>
        <p:spPr bwMode="auto">
          <a:xfrm>
            <a:off x="3322321" y="1645920"/>
            <a:ext cx="6583680" cy="4709160"/>
          </a:xfrm>
          <a:prstGeom prst="rect">
            <a:avLst/>
          </a:prstGeom>
          <a:noFill/>
          <a:ln w="9525">
            <a:noFill/>
            <a:miter lim="800000"/>
            <a:headEnd/>
            <a:tailEnd/>
          </a:ln>
          <a:effectLst/>
        </p:spPr>
      </p:pic>
      <p:sp>
        <p:nvSpPr>
          <p:cNvPr id="8" name="Date Placeholder 7"/>
          <p:cNvSpPr>
            <a:spLocks noGrp="1"/>
          </p:cNvSpPr>
          <p:nvPr>
            <p:ph type="dt" sz="half" idx="10"/>
          </p:nvPr>
        </p:nvSpPr>
        <p:spPr/>
        <p:txBody>
          <a:bodyPr/>
          <a:lstStyle/>
          <a:p>
            <a:fld id="{1F119411-EB0C-4D29-AC47-BE7FB41D4186}"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6176"/>
            <a:ext cx="11885084" cy="914400"/>
          </a:xfrm>
        </p:spPr>
        <p:txBody>
          <a:bodyPr/>
          <a:lstStyle/>
          <a:p>
            <a:r>
              <a:rPr lang="en-IN" dirty="0"/>
              <a:t>Do’s &amp; Don'ts in problem selection </a:t>
            </a:r>
          </a:p>
        </p:txBody>
      </p:sp>
      <p:sp>
        <p:nvSpPr>
          <p:cNvPr id="3" name="Content Placeholder 2"/>
          <p:cNvSpPr>
            <a:spLocks noGrp="1"/>
          </p:cNvSpPr>
          <p:nvPr>
            <p:ph idx="1"/>
          </p:nvPr>
        </p:nvSpPr>
        <p:spPr>
          <a:xfrm>
            <a:off x="667657" y="2595563"/>
            <a:ext cx="10965543" cy="3670767"/>
          </a:xfrm>
        </p:spPr>
        <p:txBody>
          <a:bodyPr/>
          <a:lstStyle/>
          <a:p>
            <a:pPr>
              <a:buNone/>
            </a:pPr>
            <a:r>
              <a:rPr lang="en-IN" sz="3200" dirty="0"/>
              <a:t> </a:t>
            </a:r>
          </a:p>
          <a:p>
            <a:pPr>
              <a:buNone/>
            </a:pPr>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24</a:t>
            </a:fld>
            <a:endParaRPr lang="en-IN" dirty="0"/>
          </a:p>
        </p:txBody>
      </p:sp>
      <p:graphicFrame>
        <p:nvGraphicFramePr>
          <p:cNvPr id="8" name="Diagram 7"/>
          <p:cNvGraphicFramePr/>
          <p:nvPr/>
        </p:nvGraphicFramePr>
        <p:xfrm>
          <a:off x="2047240" y="1722120"/>
          <a:ext cx="8590280" cy="4492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ate Placeholder 6"/>
          <p:cNvSpPr>
            <a:spLocks noGrp="1"/>
          </p:cNvSpPr>
          <p:nvPr>
            <p:ph type="dt" sz="half" idx="10"/>
          </p:nvPr>
        </p:nvSpPr>
        <p:spPr/>
        <p:txBody>
          <a:bodyPr/>
          <a:lstStyle/>
          <a:p>
            <a:fld id="{51476BC1-12D9-48BC-BE57-6368611EE1B7}"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6176"/>
            <a:ext cx="11885084" cy="914400"/>
          </a:xfrm>
        </p:spPr>
        <p:txBody>
          <a:bodyPr/>
          <a:lstStyle/>
          <a:p>
            <a:r>
              <a:rPr lang="en-IN" dirty="0"/>
              <a:t>Research hypothesis</a:t>
            </a:r>
          </a:p>
        </p:txBody>
      </p:sp>
      <p:sp>
        <p:nvSpPr>
          <p:cNvPr id="3" name="Content Placeholder 2"/>
          <p:cNvSpPr>
            <a:spLocks noGrp="1"/>
          </p:cNvSpPr>
          <p:nvPr>
            <p:ph idx="1"/>
          </p:nvPr>
        </p:nvSpPr>
        <p:spPr>
          <a:xfrm>
            <a:off x="667657" y="2087880"/>
            <a:ext cx="10965543" cy="4178451"/>
          </a:xfrm>
        </p:spPr>
        <p:txBody>
          <a:bodyPr>
            <a:normAutofit/>
          </a:bodyPr>
          <a:lstStyle/>
          <a:p>
            <a:r>
              <a:rPr lang="en-IN" sz="3200" dirty="0"/>
              <a:t> </a:t>
            </a:r>
            <a:r>
              <a:rPr lang="en-IN" sz="2800" dirty="0"/>
              <a:t>Hypothesis is an assumption </a:t>
            </a:r>
          </a:p>
          <a:p>
            <a:r>
              <a:rPr lang="en-IN" sz="2800" dirty="0"/>
              <a:t> Specific version of the research question that summarizes the main elements of the study that establishes the basis for statistical test of significance. </a:t>
            </a:r>
          </a:p>
          <a:p>
            <a:r>
              <a:rPr lang="en-IN" sz="2800" dirty="0"/>
              <a:t>Elements – sample , exposure and outcome.</a:t>
            </a:r>
          </a:p>
          <a:p>
            <a:pPr>
              <a:buNone/>
            </a:pPr>
            <a:endParaRPr lang="en-IN" sz="3200" dirty="0"/>
          </a:p>
          <a:p>
            <a:pPr>
              <a:buNone/>
            </a:pPr>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25</a:t>
            </a:fld>
            <a:endParaRPr lang="en-IN" dirty="0"/>
          </a:p>
        </p:txBody>
      </p:sp>
      <p:sp>
        <p:nvSpPr>
          <p:cNvPr id="10" name="Content Placeholder 2"/>
          <p:cNvSpPr txBox="1">
            <a:spLocks/>
          </p:cNvSpPr>
          <p:nvPr/>
        </p:nvSpPr>
        <p:spPr>
          <a:xfrm>
            <a:off x="1117601" y="2595563"/>
            <a:ext cx="10515600" cy="3670767"/>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endParaRPr kumimoji="0" lang="en-IN" sz="2400" b="0" i="0" u="none" strike="noStrike" kern="1200" cap="none" spc="0" normalizeH="0" baseline="0" noProof="0" dirty="0">
              <a:ln>
                <a:noFill/>
              </a:ln>
              <a:solidFill>
                <a:srgbClr val="000000"/>
              </a:solidFill>
              <a:effectLst/>
              <a:uLnTx/>
              <a:uFillTx/>
              <a:latin typeface="+mn-lt"/>
              <a:ea typeface="+mn-ea"/>
              <a:cs typeface="+mn-cs"/>
            </a:endParaRPr>
          </a:p>
        </p:txBody>
      </p:sp>
      <p:sp>
        <p:nvSpPr>
          <p:cNvPr id="7" name="Date Placeholder 6"/>
          <p:cNvSpPr>
            <a:spLocks noGrp="1"/>
          </p:cNvSpPr>
          <p:nvPr>
            <p:ph type="dt" sz="half" idx="10"/>
          </p:nvPr>
        </p:nvSpPr>
        <p:spPr/>
        <p:txBody>
          <a:bodyPr/>
          <a:lstStyle/>
          <a:p>
            <a:fld id="{3653F528-2320-4D4B-91D7-0FF0A87DA28E}"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6176"/>
            <a:ext cx="11885084" cy="914400"/>
          </a:xfrm>
        </p:spPr>
        <p:txBody>
          <a:bodyPr/>
          <a:lstStyle/>
          <a:p>
            <a:r>
              <a:rPr lang="en-IN" dirty="0"/>
              <a:t>Types of hypothesis </a:t>
            </a:r>
          </a:p>
        </p:txBody>
      </p:sp>
      <p:sp>
        <p:nvSpPr>
          <p:cNvPr id="3" name="Content Placeholder 2"/>
          <p:cNvSpPr>
            <a:spLocks noGrp="1"/>
          </p:cNvSpPr>
          <p:nvPr>
            <p:ph idx="1"/>
          </p:nvPr>
        </p:nvSpPr>
        <p:spPr>
          <a:xfrm>
            <a:off x="667657" y="2087880"/>
            <a:ext cx="10965543" cy="4178451"/>
          </a:xfrm>
        </p:spPr>
        <p:txBody>
          <a:bodyPr>
            <a:normAutofit/>
          </a:bodyPr>
          <a:lstStyle/>
          <a:p>
            <a:pPr>
              <a:buNone/>
            </a:pPr>
            <a:r>
              <a:rPr lang="en-IN" sz="3200" dirty="0"/>
              <a:t> </a:t>
            </a:r>
          </a:p>
          <a:p>
            <a:pPr>
              <a:buNone/>
            </a:pPr>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26</a:t>
            </a:fld>
            <a:endParaRPr lang="en-IN" dirty="0"/>
          </a:p>
        </p:txBody>
      </p:sp>
      <p:sp>
        <p:nvSpPr>
          <p:cNvPr id="10" name="Content Placeholder 2"/>
          <p:cNvSpPr txBox="1">
            <a:spLocks/>
          </p:cNvSpPr>
          <p:nvPr/>
        </p:nvSpPr>
        <p:spPr>
          <a:xfrm>
            <a:off x="1117601" y="2595563"/>
            <a:ext cx="10515600" cy="3670767"/>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endParaRPr kumimoji="0" lang="en-IN" sz="2400" b="0" i="0" u="none" strike="noStrike" kern="1200" cap="none" spc="0" normalizeH="0" baseline="0" noProof="0" dirty="0">
              <a:ln>
                <a:noFill/>
              </a:ln>
              <a:solidFill>
                <a:srgbClr val="000000"/>
              </a:solidFill>
              <a:effectLst/>
              <a:uLnTx/>
              <a:uFillTx/>
              <a:latin typeface="+mn-lt"/>
              <a:ea typeface="+mn-ea"/>
              <a:cs typeface="+mn-cs"/>
            </a:endParaRPr>
          </a:p>
        </p:txBody>
      </p:sp>
      <p:sp>
        <p:nvSpPr>
          <p:cNvPr id="8" name="Date Placeholder 7"/>
          <p:cNvSpPr>
            <a:spLocks noGrp="1"/>
          </p:cNvSpPr>
          <p:nvPr>
            <p:ph type="dt" sz="half" idx="10"/>
          </p:nvPr>
        </p:nvSpPr>
        <p:spPr/>
        <p:txBody>
          <a:bodyPr/>
          <a:lstStyle/>
          <a:p>
            <a:fld id="{E0159BA7-91B7-4A03-BA56-5ED91E4D16F6}" type="datetime1">
              <a:rPr lang="en-IN" smtClean="0"/>
              <a:pPr/>
              <a:t>07-02-2019</a:t>
            </a:fld>
            <a:endParaRPr lang="en-IN" dirty="0"/>
          </a:p>
        </p:txBody>
      </p:sp>
      <p:pic>
        <p:nvPicPr>
          <p:cNvPr id="2050" name="Picture 2" descr="C:\Users\hp\Desktop\download (4).jpg"/>
          <p:cNvPicPr>
            <a:picLocks noChangeAspect="1" noChangeArrowheads="1"/>
          </p:cNvPicPr>
          <p:nvPr/>
        </p:nvPicPr>
        <p:blipFill>
          <a:blip r:embed="rId3"/>
          <a:srcRect/>
          <a:stretch>
            <a:fillRect/>
          </a:stretch>
        </p:blipFill>
        <p:spPr bwMode="auto">
          <a:xfrm>
            <a:off x="0" y="0"/>
            <a:ext cx="2466975" cy="1847850"/>
          </a:xfrm>
          <a:prstGeom prst="rect">
            <a:avLst/>
          </a:prstGeom>
          <a:ln>
            <a:noFill/>
          </a:ln>
          <a:effectLst>
            <a:softEdge rad="112500"/>
          </a:effectLst>
        </p:spPr>
      </p:pic>
      <p:graphicFrame>
        <p:nvGraphicFramePr>
          <p:cNvPr id="11" name="Diagram 10"/>
          <p:cNvGraphicFramePr/>
          <p:nvPr/>
        </p:nvGraphicFramePr>
        <p:xfrm>
          <a:off x="755650" y="1809750"/>
          <a:ext cx="10902950" cy="4614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0936"/>
            <a:ext cx="11885084" cy="914400"/>
          </a:xfrm>
        </p:spPr>
        <p:txBody>
          <a:bodyPr/>
          <a:lstStyle/>
          <a:p>
            <a:r>
              <a:rPr lang="en-IN" dirty="0"/>
              <a:t>Characteristics of good hypothesis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27</a:t>
            </a:fld>
            <a:endParaRPr lang="en-IN" dirty="0"/>
          </a:p>
        </p:txBody>
      </p:sp>
      <p:pic>
        <p:nvPicPr>
          <p:cNvPr id="6" name="Picture 2"/>
          <p:cNvPicPr>
            <a:picLocks noGrp="1" noChangeAspect="1" noChangeArrowheads="1"/>
          </p:cNvPicPr>
          <p:nvPr>
            <p:ph idx="1"/>
          </p:nvPr>
        </p:nvPicPr>
        <p:blipFill>
          <a:blip r:embed="rId2"/>
          <a:srcRect/>
          <a:stretch>
            <a:fillRect/>
          </a:stretch>
        </p:blipFill>
        <p:spPr bwMode="auto">
          <a:xfrm>
            <a:off x="2133600" y="1767840"/>
            <a:ext cx="8275320" cy="4406583"/>
          </a:xfrm>
          <a:prstGeom prst="rect">
            <a:avLst/>
          </a:prstGeom>
          <a:noFill/>
          <a:ln w="9525">
            <a:noFill/>
            <a:miter lim="800000"/>
            <a:headEnd/>
            <a:tailEnd/>
          </a:ln>
          <a:effectLst/>
        </p:spPr>
      </p:pic>
      <p:sp>
        <p:nvSpPr>
          <p:cNvPr id="7" name="Date Placeholder 6"/>
          <p:cNvSpPr>
            <a:spLocks noGrp="1"/>
          </p:cNvSpPr>
          <p:nvPr>
            <p:ph type="dt" sz="half" idx="10"/>
          </p:nvPr>
        </p:nvSpPr>
        <p:spPr/>
        <p:txBody>
          <a:bodyPr/>
          <a:lstStyle/>
          <a:p>
            <a:fld id="{42BAC076-5E80-45B1-AF78-41D6A9582F8E}"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0936"/>
            <a:ext cx="11885084" cy="914400"/>
          </a:xfrm>
        </p:spPr>
        <p:txBody>
          <a:bodyPr/>
          <a:lstStyle/>
          <a:p>
            <a:r>
              <a:rPr lang="en-IN" dirty="0"/>
              <a:t>Research question – objectives </a:t>
            </a:r>
          </a:p>
        </p:txBody>
      </p:sp>
      <p:graphicFrame>
        <p:nvGraphicFramePr>
          <p:cNvPr id="6" name="Content Placeholder 5"/>
          <p:cNvGraphicFramePr>
            <a:graphicFrameLocks noGrp="1"/>
          </p:cNvGraphicFramePr>
          <p:nvPr>
            <p:ph idx="1"/>
          </p:nvPr>
        </p:nvGraphicFramePr>
        <p:xfrm>
          <a:off x="274320" y="1615440"/>
          <a:ext cx="11536680" cy="5242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1F72F716-8051-40BB-83A6-F7B9D571AE18}" type="slidenum">
              <a:rPr lang="en-IN" smtClean="0"/>
              <a:pPr/>
              <a:t>28</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3776"/>
            <a:ext cx="11885084" cy="914400"/>
          </a:xfrm>
        </p:spPr>
        <p:txBody>
          <a:bodyPr/>
          <a:lstStyle/>
          <a:p>
            <a:r>
              <a:rPr lang="en-IN" dirty="0"/>
              <a:t>Research question – objectives </a:t>
            </a:r>
          </a:p>
        </p:txBody>
      </p:sp>
      <p:sp>
        <p:nvSpPr>
          <p:cNvPr id="3" name="Content Placeholder 2"/>
          <p:cNvSpPr>
            <a:spLocks noGrp="1"/>
          </p:cNvSpPr>
          <p:nvPr>
            <p:ph idx="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29</a:t>
            </a:fld>
            <a:endParaRPr lang="en-IN" dirty="0"/>
          </a:p>
        </p:txBody>
      </p:sp>
      <p:sp>
        <p:nvSpPr>
          <p:cNvPr id="6" name="Rounded Rectangle 5"/>
          <p:cNvSpPr/>
          <p:nvPr/>
        </p:nvSpPr>
        <p:spPr>
          <a:xfrm>
            <a:off x="198120" y="1889760"/>
            <a:ext cx="11734800" cy="22250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50000"/>
              </a:lnSpc>
              <a:buFont typeface="Wingdings" pitchFamily="2" charset="2"/>
              <a:buChar char="v"/>
            </a:pPr>
            <a:r>
              <a:rPr lang="en-IN" sz="2400" dirty="0">
                <a:solidFill>
                  <a:srgbClr val="000000"/>
                </a:solidFill>
              </a:rPr>
              <a:t> Research Question:</a:t>
            </a:r>
          </a:p>
          <a:p>
            <a:pPr algn="just">
              <a:lnSpc>
                <a:spcPct val="150000"/>
              </a:lnSpc>
            </a:pPr>
            <a:r>
              <a:rPr lang="en-IN" sz="2400" dirty="0">
                <a:solidFill>
                  <a:srgbClr val="000000"/>
                </a:solidFill>
              </a:rPr>
              <a:t>       In order to Improve the  management of type 2 diabetes, we wish to know whether brisk walking by diabetics, at least 1 hour daily will reduce the  fasting blood sugar level when compared to them who do not ?</a:t>
            </a:r>
          </a:p>
        </p:txBody>
      </p:sp>
      <p:sp>
        <p:nvSpPr>
          <p:cNvPr id="7" name="Rounded Rectangle 6"/>
          <p:cNvSpPr/>
          <p:nvPr/>
        </p:nvSpPr>
        <p:spPr>
          <a:xfrm>
            <a:off x="182880" y="4413819"/>
            <a:ext cx="11734800" cy="2002221"/>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buFont typeface="Wingdings" pitchFamily="2" charset="2"/>
              <a:buChar char="v"/>
            </a:pPr>
            <a:r>
              <a:rPr lang="en-IN" sz="2400" dirty="0">
                <a:solidFill>
                  <a:srgbClr val="000000"/>
                </a:solidFill>
              </a:rPr>
              <a:t> Primary Objective:</a:t>
            </a:r>
          </a:p>
          <a:p>
            <a:pPr algn="just">
              <a:lnSpc>
                <a:spcPct val="150000"/>
              </a:lnSpc>
            </a:pPr>
            <a:r>
              <a:rPr lang="en-IN" sz="2400" dirty="0">
                <a:solidFill>
                  <a:srgbClr val="000000"/>
                </a:solidFill>
              </a:rPr>
              <a:t>      Determine the effect of brisk walking for at least one hour daily on fasting sugar levels of patients  with type 2 diabetes compared those who do not</a:t>
            </a:r>
          </a:p>
          <a:p>
            <a:pPr algn="just">
              <a:lnSpc>
                <a:spcPct val="150000"/>
              </a:lnSpc>
            </a:pPr>
            <a:r>
              <a:rPr lang="en-IN" sz="2400" dirty="0">
                <a:solidFill>
                  <a:srgbClr val="000000"/>
                </a:solidFill>
              </a:rPr>
              <a:t>       </a:t>
            </a:r>
          </a:p>
        </p:txBody>
      </p:sp>
      <p:pic>
        <p:nvPicPr>
          <p:cNvPr id="3074" name="Picture 2" descr="C:\Users\hp\Desktop\download (5).jpg"/>
          <p:cNvPicPr>
            <a:picLocks noChangeAspect="1" noChangeArrowheads="1"/>
          </p:cNvPicPr>
          <p:nvPr/>
        </p:nvPicPr>
        <p:blipFill>
          <a:blip r:embed="rId2"/>
          <a:srcRect/>
          <a:stretch>
            <a:fillRect/>
          </a:stretch>
        </p:blipFill>
        <p:spPr bwMode="auto">
          <a:xfrm>
            <a:off x="0" y="0"/>
            <a:ext cx="2705100" cy="168592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CONTENT </a:t>
            </a:r>
          </a:p>
        </p:txBody>
      </p:sp>
      <p:sp>
        <p:nvSpPr>
          <p:cNvPr id="3" name="Content Placeholder 2"/>
          <p:cNvSpPr>
            <a:spLocks noGrp="1"/>
          </p:cNvSpPr>
          <p:nvPr>
            <p:ph idx="1"/>
          </p:nvPr>
        </p:nvSpPr>
        <p:spPr>
          <a:xfrm>
            <a:off x="508437" y="2270234"/>
            <a:ext cx="5561287" cy="3988675"/>
          </a:xfrm>
        </p:spPr>
        <p:txBody>
          <a:bodyPr>
            <a:noAutofit/>
          </a:bodyPr>
          <a:lstStyle/>
          <a:p>
            <a:r>
              <a:rPr lang="en-IN" dirty="0"/>
              <a:t>Introduction to research and research methodology.</a:t>
            </a:r>
          </a:p>
          <a:p>
            <a:r>
              <a:rPr lang="en-IN" dirty="0"/>
              <a:t>Identification &amp; formulation of research problem </a:t>
            </a:r>
          </a:p>
          <a:p>
            <a:r>
              <a:rPr lang="en-IN" dirty="0"/>
              <a:t>Hypothesis formulation.</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3</a:t>
            </a:fld>
            <a:endParaRPr lang="en-IN" dirty="0"/>
          </a:p>
        </p:txBody>
      </p:sp>
      <p:pic>
        <p:nvPicPr>
          <p:cNvPr id="1026" name="Picture 2" descr="C:\Users\hp\Desktop\download (1).png"/>
          <p:cNvPicPr>
            <a:picLocks noChangeAspect="1" noChangeArrowheads="1"/>
          </p:cNvPicPr>
          <p:nvPr/>
        </p:nvPicPr>
        <p:blipFill>
          <a:blip r:embed="rId2"/>
          <a:srcRect/>
          <a:stretch>
            <a:fillRect/>
          </a:stretch>
        </p:blipFill>
        <p:spPr bwMode="auto">
          <a:xfrm>
            <a:off x="0" y="-1"/>
            <a:ext cx="2837793" cy="2238703"/>
          </a:xfrm>
          <a:prstGeom prst="rect">
            <a:avLst/>
          </a:prstGeom>
          <a:noFill/>
        </p:spPr>
      </p:pic>
      <p:sp>
        <p:nvSpPr>
          <p:cNvPr id="7" name="Content Placeholder 2"/>
          <p:cNvSpPr txBox="1">
            <a:spLocks/>
          </p:cNvSpPr>
          <p:nvPr/>
        </p:nvSpPr>
        <p:spPr>
          <a:xfrm>
            <a:off x="6415250" y="2511481"/>
            <a:ext cx="5561287" cy="3670767"/>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endParaRPr kumimoji="0" lang="en-IN" sz="2400" b="0" i="0" u="none" strike="noStrike" kern="1200" cap="none" spc="0" normalizeH="0" baseline="0" noProof="0" dirty="0">
              <a:ln>
                <a:noFill/>
              </a:ln>
              <a:solidFill>
                <a:srgbClr val="000000"/>
              </a:solidFill>
              <a:effectLst/>
              <a:uLnTx/>
              <a:uFillTx/>
              <a:latin typeface="+mn-lt"/>
              <a:ea typeface="+mn-ea"/>
              <a:cs typeface="+mn-cs"/>
            </a:endParaRPr>
          </a:p>
        </p:txBody>
      </p:sp>
      <p:sp>
        <p:nvSpPr>
          <p:cNvPr id="9" name="Content Placeholder 2"/>
          <p:cNvSpPr txBox="1">
            <a:spLocks/>
          </p:cNvSpPr>
          <p:nvPr/>
        </p:nvSpPr>
        <p:spPr>
          <a:xfrm>
            <a:off x="6415251" y="2144110"/>
            <a:ext cx="5561287" cy="3833187"/>
          </a:xfrm>
          <a:prstGeom prst="rect">
            <a:avLst/>
          </a:prstGeom>
        </p:spPr>
        <p:txBody>
          <a:bodyPr vert="horz" lIns="91440" tIns="45720" rIns="91440" bIns="45720" rtlCol="0">
            <a:noAutofit/>
          </a:bodyPr>
          <a:lstStyle/>
          <a:p>
            <a:pPr marL="342900" indent="-342900" algn="just">
              <a:lnSpc>
                <a:spcPct val="150000"/>
              </a:lnSpc>
              <a:spcBef>
                <a:spcPts val="2000"/>
              </a:spcBef>
              <a:buClr>
                <a:schemeClr val="accent1"/>
              </a:buClr>
              <a:buFont typeface="Wingdings 2" pitchFamily="18" charset="2"/>
              <a:buChar char=""/>
            </a:pPr>
            <a:r>
              <a:rPr lang="en-IN" sz="2400" dirty="0"/>
              <a:t>Research designs </a:t>
            </a:r>
          </a:p>
          <a:p>
            <a:pPr marL="342900" lvl="0" indent="-342900" algn="just">
              <a:lnSpc>
                <a:spcPct val="150000"/>
              </a:lnSpc>
              <a:spcBef>
                <a:spcPts val="2000"/>
              </a:spcBef>
              <a:buClr>
                <a:schemeClr val="accent1"/>
              </a:buClr>
              <a:buFont typeface="Wingdings 2" pitchFamily="18" charset="2"/>
              <a:buChar char=""/>
            </a:pPr>
            <a:r>
              <a:rPr lang="en-IN" sz="2400" dirty="0"/>
              <a:t>Sampling &amp; sampling strategy</a:t>
            </a:r>
            <a:r>
              <a:rPr kumimoji="0" lang="en-IN" sz="2400" b="0" i="0" u="none" strike="noStrike" kern="1200" cap="none" spc="0" normalizeH="0" baseline="0" noProof="0" dirty="0">
                <a:ln>
                  <a:noFill/>
                </a:ln>
                <a:solidFill>
                  <a:srgbClr val="000000"/>
                </a:solidFill>
                <a:effectLst/>
                <a:uLnTx/>
                <a:uFillTx/>
                <a:latin typeface="+mn-lt"/>
                <a:ea typeface="+mn-ea"/>
                <a:cs typeface="+mn-cs"/>
              </a:rPr>
              <a:t>.</a:t>
            </a:r>
          </a:p>
          <a:p>
            <a:pPr marL="342900" lvl="0" indent="-342900" algn="just">
              <a:lnSpc>
                <a:spcPct val="150000"/>
              </a:lnSpc>
              <a:spcBef>
                <a:spcPts val="2000"/>
              </a:spcBef>
              <a:buClr>
                <a:schemeClr val="accent1"/>
              </a:buClr>
              <a:buFont typeface="Wingdings 2" pitchFamily="18" charset="2"/>
              <a:buChar char=""/>
            </a:pPr>
            <a:r>
              <a:rPr lang="en-IN" sz="2400" dirty="0"/>
              <a:t>Data collection methods.</a:t>
            </a:r>
          </a:p>
          <a:p>
            <a:pPr marL="342900" lvl="0" indent="-342900" algn="just">
              <a:lnSpc>
                <a:spcPct val="150000"/>
              </a:lnSpc>
              <a:spcBef>
                <a:spcPts val="2000"/>
              </a:spcBef>
              <a:buClr>
                <a:schemeClr val="accent1"/>
              </a:buClr>
              <a:buFont typeface="Wingdings 2" pitchFamily="18" charset="2"/>
              <a:buChar char=""/>
            </a:pPr>
            <a:r>
              <a:rPr lang="en-IN" sz="2400" dirty="0"/>
              <a:t>Ethics in research.</a:t>
            </a:r>
          </a:p>
          <a:p>
            <a:pPr marL="342900" indent="-342900" algn="just">
              <a:lnSpc>
                <a:spcPct val="150000"/>
              </a:lnSpc>
              <a:spcBef>
                <a:spcPts val="2000"/>
              </a:spcBef>
              <a:buClr>
                <a:schemeClr val="accent1"/>
              </a:buClr>
              <a:buFont typeface="Wingdings 2" pitchFamily="18" charset="2"/>
              <a:buChar char=""/>
            </a:pPr>
            <a:r>
              <a:rPr lang="en-IN" sz="2400" dirty="0"/>
              <a:t>Writing a research protocol. </a:t>
            </a:r>
          </a:p>
          <a:p>
            <a:pPr marL="342900" lvl="0" indent="-342900" algn="just">
              <a:lnSpc>
                <a:spcPct val="150000"/>
              </a:lnSpc>
              <a:spcBef>
                <a:spcPts val="2000"/>
              </a:spcBef>
              <a:buClr>
                <a:schemeClr val="accent1"/>
              </a:buClr>
              <a:buFont typeface="Wingdings 2" pitchFamily="18" charset="2"/>
              <a:buChar char=""/>
            </a:pPr>
            <a:endParaRPr kumimoji="0" lang="en-IN" sz="2400" b="0" i="0" u="none" strike="noStrike" kern="1200" cap="none" spc="0" normalizeH="0" baseline="0" noProof="0" dirty="0">
              <a:ln>
                <a:noFill/>
              </a:ln>
              <a:solidFill>
                <a:srgbClr val="000000"/>
              </a:solidFill>
              <a:effectLst/>
              <a:uLnTx/>
              <a:uFillTx/>
              <a:latin typeface="+mn-lt"/>
              <a:ea typeface="+mn-ea"/>
              <a:cs typeface="+mn-cs"/>
            </a:endParaRPr>
          </a:p>
        </p:txBody>
      </p:sp>
      <p:sp>
        <p:nvSpPr>
          <p:cNvPr id="10" name="Date Placeholder 9"/>
          <p:cNvSpPr>
            <a:spLocks noGrp="1"/>
          </p:cNvSpPr>
          <p:nvPr>
            <p:ph type="dt" sz="half" idx="10"/>
          </p:nvPr>
        </p:nvSpPr>
        <p:spPr/>
        <p:txBody>
          <a:bodyPr/>
          <a:lstStyle/>
          <a:p>
            <a:fld id="{1ED36E61-1A4B-4CFB-80BB-F7818FD1815F}"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3776"/>
            <a:ext cx="11885084" cy="914400"/>
          </a:xfrm>
        </p:spPr>
        <p:txBody>
          <a:bodyPr/>
          <a:lstStyle/>
          <a:p>
            <a:r>
              <a:rPr lang="en-IN" dirty="0"/>
              <a:t>Research question – objectives </a:t>
            </a:r>
          </a:p>
        </p:txBody>
      </p:sp>
      <p:sp>
        <p:nvSpPr>
          <p:cNvPr id="5" name="Slide Number Placeholder 4"/>
          <p:cNvSpPr>
            <a:spLocks noGrp="1"/>
          </p:cNvSpPr>
          <p:nvPr>
            <p:ph type="sldNum" sz="quarter" idx="12"/>
          </p:nvPr>
        </p:nvSpPr>
        <p:spPr/>
        <p:txBody>
          <a:bodyPr/>
          <a:lstStyle/>
          <a:p>
            <a:fld id="{1F72F716-8051-40BB-83A6-F7B9D571AE18}" type="slidenum">
              <a:rPr lang="en-IN" smtClean="0"/>
              <a:pPr/>
              <a:t>30</a:t>
            </a:fld>
            <a:endParaRPr lang="en-IN" dirty="0"/>
          </a:p>
        </p:txBody>
      </p:sp>
      <p:sp>
        <p:nvSpPr>
          <p:cNvPr id="6" name="Rounded Rectangle 5"/>
          <p:cNvSpPr/>
          <p:nvPr/>
        </p:nvSpPr>
        <p:spPr>
          <a:xfrm>
            <a:off x="2103120" y="1447800"/>
            <a:ext cx="7833360" cy="51663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lnSpc>
                <a:spcPct val="150000"/>
              </a:lnSpc>
              <a:buFont typeface="Wingdings" pitchFamily="2" charset="2"/>
              <a:buChar char="v"/>
            </a:pPr>
            <a:endParaRPr lang="en-IN" sz="2400" dirty="0">
              <a:solidFill>
                <a:srgbClr val="000000"/>
              </a:solidFill>
            </a:endParaRPr>
          </a:p>
        </p:txBody>
      </p:sp>
      <p:pic>
        <p:nvPicPr>
          <p:cNvPr id="8" name="Picture 2"/>
          <p:cNvPicPr>
            <a:picLocks noChangeAspect="1" noChangeArrowheads="1"/>
          </p:cNvPicPr>
          <p:nvPr/>
        </p:nvPicPr>
        <p:blipFill>
          <a:blip r:embed="rId2"/>
          <a:srcRect/>
          <a:stretch>
            <a:fillRect/>
          </a:stretch>
        </p:blipFill>
        <p:spPr bwMode="auto">
          <a:xfrm>
            <a:off x="2621280" y="1676400"/>
            <a:ext cx="6781799" cy="4739640"/>
          </a:xfrm>
          <a:prstGeom prst="rect">
            <a:avLst/>
          </a:prstGeom>
          <a:noFill/>
          <a:ln w="9525">
            <a:noFill/>
            <a:miter lim="800000"/>
            <a:headEnd/>
            <a:tailEnd/>
          </a:ln>
          <a:effectLst/>
        </p:spPr>
      </p:pic>
      <p:pic>
        <p:nvPicPr>
          <p:cNvPr id="40962" name="Picture 2" descr="Image result for OBJECTIVE WALLPAPER"/>
          <p:cNvPicPr>
            <a:picLocks noChangeAspect="1" noChangeArrowheads="1"/>
          </p:cNvPicPr>
          <p:nvPr/>
        </p:nvPicPr>
        <p:blipFill>
          <a:blip r:embed="rId3" cstate="print"/>
          <a:srcRect/>
          <a:stretch>
            <a:fillRect/>
          </a:stretch>
        </p:blipFill>
        <p:spPr bwMode="auto">
          <a:xfrm>
            <a:off x="0" y="0"/>
            <a:ext cx="2175641" cy="157655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6616"/>
            <a:ext cx="11885084" cy="914400"/>
          </a:xfrm>
        </p:spPr>
        <p:txBody>
          <a:bodyPr/>
          <a:lstStyle/>
          <a:p>
            <a:r>
              <a:rPr lang="en-IN" dirty="0"/>
              <a:t>Overview of research designs </a:t>
            </a:r>
          </a:p>
        </p:txBody>
      </p:sp>
      <p:sp>
        <p:nvSpPr>
          <p:cNvPr id="3" name="Content Placeholder 2"/>
          <p:cNvSpPr>
            <a:spLocks noGrp="1"/>
          </p:cNvSpPr>
          <p:nvPr>
            <p:ph idx="1"/>
          </p:nvPr>
        </p:nvSpPr>
        <p:spPr>
          <a:xfrm>
            <a:off x="906779" y="1467803"/>
            <a:ext cx="10147301" cy="3670767"/>
          </a:xfrm>
        </p:spPr>
        <p:txBody>
          <a:bodyPr/>
          <a:lstStyle/>
          <a:p>
            <a:pPr algn="ctr"/>
            <a:r>
              <a:rPr lang="en-IN" dirty="0"/>
              <a:t>Apt research methods are the road for success in research            </a:t>
            </a:r>
            <a:r>
              <a:rPr lang="en-IN" sz="3200" b="1" dirty="0">
                <a:solidFill>
                  <a:srgbClr val="FF0000"/>
                </a:solidFill>
              </a:rPr>
              <a:t>Different types of study designs</a:t>
            </a:r>
            <a:endParaRPr lang="en-IN" b="1" dirty="0">
              <a:solidFill>
                <a:srgbClr val="FF0000"/>
              </a:solidFill>
            </a:endParaRPr>
          </a:p>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31</a:t>
            </a:fld>
            <a:endParaRPr lang="en-IN" dirty="0"/>
          </a:p>
        </p:txBody>
      </p:sp>
      <p:pic>
        <p:nvPicPr>
          <p:cNvPr id="6" name="Picture 2" descr="Image result for research designs"/>
          <p:cNvPicPr>
            <a:picLocks noChangeAspect="1" noChangeArrowheads="1"/>
          </p:cNvPicPr>
          <p:nvPr/>
        </p:nvPicPr>
        <p:blipFill>
          <a:blip r:embed="rId2"/>
          <a:srcRect t="17415" r="-198" b="7063"/>
          <a:stretch>
            <a:fillRect/>
          </a:stretch>
        </p:blipFill>
        <p:spPr bwMode="auto">
          <a:xfrm>
            <a:off x="579120" y="2819400"/>
            <a:ext cx="10927080" cy="4038600"/>
          </a:xfrm>
          <a:prstGeom prst="rect">
            <a:avLst/>
          </a:prstGeom>
          <a:noFill/>
        </p:spPr>
      </p:pic>
      <p:pic>
        <p:nvPicPr>
          <p:cNvPr id="39939" name="Picture 3" descr="C:\Users\hp\Desktop\images.png"/>
          <p:cNvPicPr>
            <a:picLocks noChangeAspect="1" noChangeArrowheads="1"/>
          </p:cNvPicPr>
          <p:nvPr/>
        </p:nvPicPr>
        <p:blipFill>
          <a:blip r:embed="rId3"/>
          <a:srcRect/>
          <a:stretch>
            <a:fillRect/>
          </a:stretch>
        </p:blipFill>
        <p:spPr bwMode="auto">
          <a:xfrm>
            <a:off x="0" y="0"/>
            <a:ext cx="2554014" cy="145042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3776"/>
            <a:ext cx="11885084" cy="914400"/>
          </a:xfrm>
        </p:spPr>
        <p:txBody>
          <a:bodyPr/>
          <a:lstStyle/>
          <a:p>
            <a:r>
              <a:rPr lang="en-IN" dirty="0"/>
              <a:t>Descriptive study design </a:t>
            </a:r>
          </a:p>
        </p:txBody>
      </p:sp>
      <p:sp>
        <p:nvSpPr>
          <p:cNvPr id="3" name="Content Placeholder 2"/>
          <p:cNvSpPr>
            <a:spLocks noGrp="1"/>
          </p:cNvSpPr>
          <p:nvPr>
            <p:ph idx="1"/>
          </p:nvPr>
        </p:nvSpPr>
        <p:spPr>
          <a:xfrm>
            <a:off x="411480" y="1706880"/>
            <a:ext cx="11221721" cy="4559451"/>
          </a:xfrm>
        </p:spPr>
        <p:txBody>
          <a:bodyPr/>
          <a:lstStyle/>
          <a:p>
            <a:r>
              <a:rPr lang="en-IN" dirty="0"/>
              <a:t>First step in studying the disease / condition</a:t>
            </a:r>
          </a:p>
          <a:p>
            <a:r>
              <a:rPr lang="en-IN" dirty="0"/>
              <a:t>Describes the disease according to time, place and person.</a:t>
            </a:r>
          </a:p>
          <a:p>
            <a:r>
              <a:rPr lang="en-IN" dirty="0"/>
              <a:t>Helps in identifying the etiological factors </a:t>
            </a:r>
          </a:p>
          <a:p>
            <a:r>
              <a:rPr lang="en-IN" dirty="0"/>
              <a:t>Helps to frame the hypothesis.</a:t>
            </a:r>
          </a:p>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32</a:t>
            </a:fld>
            <a:endParaRPr lang="en-IN" dirty="0"/>
          </a:p>
        </p:txBody>
      </p:sp>
      <p:sp>
        <p:nvSpPr>
          <p:cNvPr id="6" name="Round Diagonal Corner Rectangle 5"/>
          <p:cNvSpPr/>
          <p:nvPr/>
        </p:nvSpPr>
        <p:spPr>
          <a:xfrm>
            <a:off x="3246120" y="2255520"/>
            <a:ext cx="7147560" cy="3947160"/>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0" anchor="ctr"/>
          <a:lstStyle/>
          <a:p>
            <a:pPr>
              <a:lnSpc>
                <a:spcPct val="150000"/>
              </a:lnSpc>
              <a:buFont typeface="Wingdings" pitchFamily="2" charset="2"/>
              <a:buChar char="q"/>
            </a:pPr>
            <a:r>
              <a:rPr lang="en-IN" sz="2800" dirty="0"/>
              <a:t>Case report </a:t>
            </a:r>
          </a:p>
          <a:p>
            <a:pPr>
              <a:lnSpc>
                <a:spcPct val="150000"/>
              </a:lnSpc>
              <a:buFont typeface="Wingdings" pitchFamily="2" charset="2"/>
              <a:buChar char="q"/>
            </a:pPr>
            <a:r>
              <a:rPr lang="en-IN" sz="2800" dirty="0"/>
              <a:t>Case series report </a:t>
            </a:r>
          </a:p>
          <a:p>
            <a:pPr>
              <a:lnSpc>
                <a:spcPct val="150000"/>
              </a:lnSpc>
              <a:buFont typeface="Wingdings" pitchFamily="2" charset="2"/>
              <a:buChar char="q"/>
            </a:pPr>
            <a:r>
              <a:rPr lang="en-IN" sz="2800" dirty="0"/>
              <a:t>Cross sectional survey</a:t>
            </a:r>
          </a:p>
          <a:p>
            <a:pPr>
              <a:lnSpc>
                <a:spcPct val="150000"/>
              </a:lnSpc>
              <a:buFont typeface="Wingdings" pitchFamily="2" charset="2"/>
              <a:buChar char="q"/>
            </a:pPr>
            <a:r>
              <a:rPr lang="en-IN" sz="2800" dirty="0"/>
              <a:t>Longitudinal survey</a:t>
            </a:r>
          </a:p>
          <a:p>
            <a:pPr>
              <a:lnSpc>
                <a:spcPct val="150000"/>
              </a:lnSpc>
              <a:buFont typeface="Wingdings" pitchFamily="2" charset="2"/>
              <a:buChar char="q"/>
            </a:pPr>
            <a:r>
              <a:rPr lang="en-IN" sz="2800" dirty="0"/>
              <a:t>Clinical audit</a:t>
            </a:r>
          </a:p>
          <a:p>
            <a:pPr>
              <a:lnSpc>
                <a:spcPct val="150000"/>
              </a:lnSpc>
              <a:buFont typeface="Wingdings" pitchFamily="2" charset="2"/>
              <a:buChar char="q"/>
            </a:pPr>
            <a:r>
              <a:rPr lang="en-IN" sz="2800" dirty="0"/>
              <a:t>Economic analysis</a:t>
            </a:r>
          </a:p>
        </p:txBody>
      </p:sp>
      <p:sp>
        <p:nvSpPr>
          <p:cNvPr id="7" name="Date Placeholder 6"/>
          <p:cNvSpPr>
            <a:spLocks noGrp="1"/>
          </p:cNvSpPr>
          <p:nvPr>
            <p:ph type="dt" sz="half" idx="10"/>
          </p:nvPr>
        </p:nvSpPr>
        <p:spPr/>
        <p:txBody>
          <a:bodyPr/>
          <a:lstStyle/>
          <a:p>
            <a:fld id="{6FD64177-1DBD-4688-B3C3-9B5054FCEBB9}" type="datetime1">
              <a:rPr lang="en-IN" smtClean="0"/>
              <a:pPr/>
              <a:t>07-02-2019</a:t>
            </a:fld>
            <a:endParaRPr lang="en-IN" dirty="0"/>
          </a:p>
        </p:txBody>
      </p:sp>
      <p:pic>
        <p:nvPicPr>
          <p:cNvPr id="38914" name="Picture 2" descr="C:\Users\hp\Desktop\images (2).jpg"/>
          <p:cNvPicPr>
            <a:picLocks noChangeAspect="1" noChangeArrowheads="1"/>
          </p:cNvPicPr>
          <p:nvPr/>
        </p:nvPicPr>
        <p:blipFill>
          <a:blip r:embed="rId2"/>
          <a:srcRect/>
          <a:stretch>
            <a:fillRect/>
          </a:stretch>
        </p:blipFill>
        <p:spPr bwMode="auto">
          <a:xfrm>
            <a:off x="1" y="0"/>
            <a:ext cx="2364828" cy="157655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11885084" cy="762000"/>
          </a:xfrm>
        </p:spPr>
        <p:txBody>
          <a:bodyPr>
            <a:normAutofit fontScale="90000"/>
          </a:bodyPr>
          <a:lstStyle/>
          <a:p>
            <a:r>
              <a:rPr lang="en-IN" dirty="0"/>
              <a:t>Steps in conducting descriptive study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01927600"/>
              </p:ext>
            </p:extLst>
          </p:nvPr>
        </p:nvGraphicFramePr>
        <p:xfrm>
          <a:off x="1348740" y="1432560"/>
          <a:ext cx="10147300" cy="4528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33</a:t>
            </a:fld>
            <a:endParaRPr lang="en-IN" dirty="0"/>
          </a:p>
        </p:txBody>
      </p:sp>
      <p:sp>
        <p:nvSpPr>
          <p:cNvPr id="7" name="Date Placeholder 6"/>
          <p:cNvSpPr>
            <a:spLocks noGrp="1"/>
          </p:cNvSpPr>
          <p:nvPr>
            <p:ph type="dt" sz="half" idx="10"/>
          </p:nvPr>
        </p:nvSpPr>
        <p:spPr/>
        <p:txBody>
          <a:bodyPr/>
          <a:lstStyle/>
          <a:p>
            <a:fld id="{EF02E12F-137A-4D44-AEA5-525609A66CA8}" type="datetime1">
              <a:rPr lang="en-IN" smtClean="0"/>
              <a:pPr/>
              <a:t>07-02-2019</a:t>
            </a:fld>
            <a:endParaRPr lang="en-IN" dirty="0"/>
          </a:p>
        </p:txBody>
      </p:sp>
      <p:pic>
        <p:nvPicPr>
          <p:cNvPr id="37891" name="Picture 3" descr="Image result for STEPS  WALLPAPER"/>
          <p:cNvPicPr>
            <a:picLocks noChangeAspect="1" noChangeArrowheads="1"/>
          </p:cNvPicPr>
          <p:nvPr/>
        </p:nvPicPr>
        <p:blipFill>
          <a:blip r:embed="rId7" cstate="print"/>
          <a:srcRect/>
          <a:stretch>
            <a:fillRect/>
          </a:stretch>
        </p:blipFill>
        <p:spPr bwMode="auto">
          <a:xfrm>
            <a:off x="0" y="0"/>
            <a:ext cx="2049517" cy="135583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506"/>
            <a:ext cx="11885084" cy="914400"/>
          </a:xfrm>
        </p:spPr>
        <p:txBody>
          <a:bodyPr/>
          <a:lstStyle/>
          <a:p>
            <a:r>
              <a:rPr lang="en-IN" dirty="0"/>
              <a:t>Research problem example – Descriptive Study</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34</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1026" name="Picture 2" descr="C:\Users\hp\Desktop\descriptive research problem.JPG"/>
          <p:cNvPicPr>
            <a:picLocks noGrp="1" noChangeAspect="1" noChangeArrowheads="1"/>
          </p:cNvPicPr>
          <p:nvPr>
            <p:ph idx="1"/>
          </p:nvPr>
        </p:nvPicPr>
        <p:blipFill>
          <a:blip r:embed="rId2"/>
          <a:srcRect/>
          <a:stretch>
            <a:fillRect/>
          </a:stretch>
        </p:blipFill>
        <p:spPr bwMode="auto">
          <a:xfrm>
            <a:off x="1409700" y="1809750"/>
            <a:ext cx="9772650" cy="44958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856"/>
            <a:ext cx="11885084" cy="914400"/>
          </a:xfrm>
        </p:spPr>
        <p:txBody>
          <a:bodyPr/>
          <a:lstStyle/>
          <a:p>
            <a:r>
              <a:rPr lang="en-IN" dirty="0"/>
              <a:t>Analytical study designs </a:t>
            </a:r>
          </a:p>
        </p:txBody>
      </p:sp>
      <p:sp>
        <p:nvSpPr>
          <p:cNvPr id="3" name="Content Placeholder 2"/>
          <p:cNvSpPr>
            <a:spLocks noGrp="1"/>
          </p:cNvSpPr>
          <p:nvPr>
            <p:ph idx="1"/>
          </p:nvPr>
        </p:nvSpPr>
        <p:spPr>
          <a:xfrm>
            <a:off x="563881" y="2011681"/>
            <a:ext cx="11069320" cy="4254650"/>
          </a:xfrm>
        </p:spPr>
        <p:txBody>
          <a:bodyPr/>
          <a:lstStyle/>
          <a:p>
            <a:r>
              <a:rPr lang="en-IN" dirty="0"/>
              <a:t>Second major type of epidemiological study designs </a:t>
            </a:r>
          </a:p>
          <a:p>
            <a:r>
              <a:rPr lang="en-IN" dirty="0"/>
              <a:t>Occupy an intermediate position in the ‘Hierarchy of Evidence’ </a:t>
            </a:r>
          </a:p>
          <a:p>
            <a:r>
              <a:rPr lang="en-IN" dirty="0"/>
              <a:t>Association between a suspected factor (exposure) and specific outcome is identified</a:t>
            </a:r>
          </a:p>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35</a:t>
            </a:fld>
            <a:endParaRPr lang="en-IN" dirty="0"/>
          </a:p>
        </p:txBody>
      </p:sp>
      <p:sp>
        <p:nvSpPr>
          <p:cNvPr id="6" name="Oval 5"/>
          <p:cNvSpPr/>
          <p:nvPr/>
        </p:nvSpPr>
        <p:spPr>
          <a:xfrm>
            <a:off x="5196840" y="4358640"/>
            <a:ext cx="4693920" cy="161544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342900" indent="-342900" algn="ctr">
              <a:lnSpc>
                <a:spcPct val="150000"/>
              </a:lnSpc>
              <a:buAutoNum type="arabicPeriod"/>
            </a:pPr>
            <a:r>
              <a:rPr lang="en-IN" sz="2400" dirty="0"/>
              <a:t>Case Control study</a:t>
            </a:r>
          </a:p>
          <a:p>
            <a:pPr marL="342900" indent="-342900" algn="ctr">
              <a:lnSpc>
                <a:spcPct val="150000"/>
              </a:lnSpc>
            </a:pPr>
            <a:r>
              <a:rPr lang="en-IN" sz="2400" dirty="0"/>
              <a:t>2. Cohort study</a:t>
            </a:r>
          </a:p>
        </p:txBody>
      </p:sp>
      <p:sp>
        <p:nvSpPr>
          <p:cNvPr id="7" name="Date Placeholder 6"/>
          <p:cNvSpPr>
            <a:spLocks noGrp="1"/>
          </p:cNvSpPr>
          <p:nvPr>
            <p:ph type="dt" sz="half" idx="10"/>
          </p:nvPr>
        </p:nvSpPr>
        <p:spPr/>
        <p:txBody>
          <a:bodyPr/>
          <a:lstStyle/>
          <a:p>
            <a:fld id="{C11FDB32-F1C5-4B5A-B57C-E80C867DD2B8}" type="datetime1">
              <a:rPr lang="en-IN" smtClean="0"/>
              <a:pPr/>
              <a:t>07-02-2019</a:t>
            </a:fld>
            <a:endParaRPr lang="en-IN" dirty="0"/>
          </a:p>
        </p:txBody>
      </p:sp>
      <p:pic>
        <p:nvPicPr>
          <p:cNvPr id="36866" name="Picture 2" descr="Image result for ANALYSIS WALLPAPER"/>
          <p:cNvPicPr>
            <a:picLocks noChangeAspect="1" noChangeArrowheads="1"/>
          </p:cNvPicPr>
          <p:nvPr/>
        </p:nvPicPr>
        <p:blipFill>
          <a:blip r:embed="rId2"/>
          <a:srcRect/>
          <a:stretch>
            <a:fillRect/>
          </a:stretch>
        </p:blipFill>
        <p:spPr bwMode="auto">
          <a:xfrm>
            <a:off x="-1" y="0"/>
            <a:ext cx="2837793" cy="189186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Case control study design </a:t>
            </a:r>
          </a:p>
        </p:txBody>
      </p:sp>
      <p:sp>
        <p:nvSpPr>
          <p:cNvPr id="3" name="Content Placeholder 2"/>
          <p:cNvSpPr>
            <a:spLocks noGrp="1"/>
          </p:cNvSpPr>
          <p:nvPr>
            <p:ph idx="1"/>
          </p:nvPr>
        </p:nvSpPr>
        <p:spPr/>
        <p:txBody>
          <a:bodyPr>
            <a:normAutofit lnSpcReduction="10000"/>
          </a:bodyPr>
          <a:lstStyle/>
          <a:p>
            <a:r>
              <a:rPr lang="en-IN" dirty="0"/>
              <a:t>Retrospective study </a:t>
            </a:r>
          </a:p>
          <a:p>
            <a:r>
              <a:rPr lang="en-IN" dirty="0"/>
              <a:t>Cause – effect </a:t>
            </a:r>
          </a:p>
          <a:p>
            <a:r>
              <a:rPr lang="en-IN" dirty="0"/>
              <a:t>Cases and controls </a:t>
            </a:r>
          </a:p>
          <a:p>
            <a:r>
              <a:rPr lang="en-IN" dirty="0"/>
              <a:t>Tests the hypothesis </a:t>
            </a:r>
          </a:p>
          <a:p>
            <a:r>
              <a:rPr lang="en-IN" dirty="0"/>
              <a:t>Measure – odds ratio. </a:t>
            </a:r>
          </a:p>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36</a:t>
            </a:fld>
            <a:endParaRPr lang="en-IN" dirty="0"/>
          </a:p>
        </p:txBody>
      </p:sp>
      <p:pic>
        <p:nvPicPr>
          <p:cNvPr id="6" name="Picture 2" descr="Image result for case control design"/>
          <p:cNvPicPr>
            <a:picLocks noChangeAspect="1" noChangeArrowheads="1"/>
          </p:cNvPicPr>
          <p:nvPr/>
        </p:nvPicPr>
        <p:blipFill>
          <a:blip r:embed="rId2"/>
          <a:srcRect/>
          <a:stretch>
            <a:fillRect/>
          </a:stretch>
        </p:blipFill>
        <p:spPr bwMode="auto">
          <a:xfrm>
            <a:off x="2987178" y="2133600"/>
            <a:ext cx="8290421" cy="4251960"/>
          </a:xfrm>
          <a:prstGeom prst="rect">
            <a:avLst/>
          </a:prstGeom>
          <a:noFill/>
        </p:spPr>
      </p:pic>
      <p:sp>
        <p:nvSpPr>
          <p:cNvPr id="7" name="Date Placeholder 6"/>
          <p:cNvSpPr>
            <a:spLocks noGrp="1"/>
          </p:cNvSpPr>
          <p:nvPr>
            <p:ph type="dt" sz="half" idx="10"/>
          </p:nvPr>
        </p:nvSpPr>
        <p:spPr/>
        <p:txBody>
          <a:bodyPr/>
          <a:lstStyle/>
          <a:p>
            <a:fld id="{CC8AEE63-EDC2-49B1-8883-71F860127020}"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Steps in case control study</a:t>
            </a:r>
          </a:p>
        </p:txBody>
      </p:sp>
      <p:sp>
        <p:nvSpPr>
          <p:cNvPr id="3" name="Content Placeholder 2"/>
          <p:cNvSpPr>
            <a:spLocks noGrp="1"/>
          </p:cNvSpPr>
          <p:nvPr>
            <p:ph idx="1"/>
          </p:nvPr>
        </p:nvSpPr>
        <p:spPr>
          <a:xfrm>
            <a:off x="678179" y="2397443"/>
            <a:ext cx="5082541" cy="3670767"/>
          </a:xfrm>
        </p:spPr>
        <p:style>
          <a:lnRef idx="2">
            <a:schemeClr val="accent2"/>
          </a:lnRef>
          <a:fillRef idx="1">
            <a:schemeClr val="lt1"/>
          </a:fillRef>
          <a:effectRef idx="0">
            <a:schemeClr val="accent2"/>
          </a:effectRef>
          <a:fontRef idx="minor">
            <a:schemeClr val="dk1"/>
          </a:fontRef>
        </p:style>
        <p:txBody>
          <a:bodyPr>
            <a:normAutofit lnSpcReduction="10000"/>
          </a:bodyPr>
          <a:lstStyle/>
          <a:p>
            <a:pPr algn="ctr">
              <a:buNone/>
            </a:pPr>
            <a:r>
              <a:rPr lang="en-IN" dirty="0">
                <a:solidFill>
                  <a:srgbClr val="FF0000"/>
                </a:solidFill>
              </a:rPr>
              <a:t>PROCESS</a:t>
            </a:r>
          </a:p>
          <a:p>
            <a:r>
              <a:rPr lang="en-IN" dirty="0"/>
              <a:t>Selection of cases and controls </a:t>
            </a:r>
          </a:p>
          <a:p>
            <a:r>
              <a:rPr lang="en-IN" dirty="0"/>
              <a:t>Matching </a:t>
            </a:r>
          </a:p>
          <a:p>
            <a:r>
              <a:rPr lang="en-IN" dirty="0"/>
              <a:t> Measurement of exposure</a:t>
            </a:r>
          </a:p>
          <a:p>
            <a:r>
              <a:rPr lang="en-IN" dirty="0"/>
              <a:t> Analysis and Interpretation</a:t>
            </a:r>
          </a:p>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37</a:t>
            </a:fld>
            <a:endParaRPr lang="en-IN" dirty="0"/>
          </a:p>
        </p:txBody>
      </p:sp>
      <p:sp>
        <p:nvSpPr>
          <p:cNvPr id="6" name="Content Placeholder 2"/>
          <p:cNvSpPr txBox="1">
            <a:spLocks/>
          </p:cNvSpPr>
          <p:nvPr/>
        </p:nvSpPr>
        <p:spPr>
          <a:xfrm>
            <a:off x="6484619" y="2488883"/>
            <a:ext cx="5082541" cy="3670767"/>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endParaRPr kumimoji="0" lang="en-IN" sz="2400" b="0" i="0" u="none" strike="noStrike" kern="1200" cap="none" spc="0" normalizeH="0" baseline="0" noProof="0" dirty="0">
              <a:ln>
                <a:noFill/>
              </a:ln>
              <a:solidFill>
                <a:srgbClr val="000000"/>
              </a:solidFill>
              <a:effectLst/>
              <a:uLnTx/>
              <a:uFillTx/>
              <a:latin typeface="+mn-lt"/>
              <a:ea typeface="+mn-ea"/>
              <a:cs typeface="+mn-cs"/>
            </a:endParaRPr>
          </a:p>
        </p:txBody>
      </p:sp>
      <p:sp>
        <p:nvSpPr>
          <p:cNvPr id="7" name="Content Placeholder 2"/>
          <p:cNvSpPr txBox="1">
            <a:spLocks/>
          </p:cNvSpPr>
          <p:nvPr/>
        </p:nvSpPr>
        <p:spPr>
          <a:xfrm>
            <a:off x="6362699" y="2458403"/>
            <a:ext cx="5082541" cy="3670767"/>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p>
            <a:pPr marL="342900" marR="0" lvl="0" indent="-342900" algn="ctr" defTabSz="914400" rtl="0" eaLnBrk="1" fontAlgn="auto" latinLnBrk="0" hangingPunct="1">
              <a:lnSpc>
                <a:spcPct val="150000"/>
              </a:lnSpc>
              <a:spcBef>
                <a:spcPts val="2000"/>
              </a:spcBef>
              <a:spcAft>
                <a:spcPts val="0"/>
              </a:spcAft>
              <a:buClr>
                <a:schemeClr val="accent1"/>
              </a:buClr>
              <a:buSzTx/>
              <a:buFont typeface="Wingdings 2" pitchFamily="18" charset="2"/>
              <a:buNone/>
              <a:tabLst/>
              <a:defRPr/>
            </a:pPr>
            <a:r>
              <a:rPr kumimoji="0" lang="en-IN" sz="2400" b="0" i="0" u="none" strike="noStrike" kern="1200" cap="none" spc="0" normalizeH="0" baseline="0" noProof="0" dirty="0">
                <a:ln>
                  <a:noFill/>
                </a:ln>
                <a:solidFill>
                  <a:srgbClr val="FF0000"/>
                </a:solidFill>
                <a:effectLst/>
                <a:uLnTx/>
                <a:uFillTx/>
                <a:latin typeface="+mn-lt"/>
                <a:ea typeface="+mn-ea"/>
                <a:cs typeface="+mn-cs"/>
              </a:rPr>
              <a:t>ANALYSIS</a:t>
            </a: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r>
              <a:rPr kumimoji="0" lang="en-IN" sz="2400" b="0" i="0" u="none" strike="noStrike" kern="1200" cap="none" spc="0" normalizeH="0" baseline="0" noProof="0" dirty="0">
                <a:ln>
                  <a:noFill/>
                </a:ln>
                <a:solidFill>
                  <a:srgbClr val="000000"/>
                </a:solidFill>
                <a:effectLst/>
                <a:uLnTx/>
                <a:uFillTx/>
                <a:latin typeface="+mn-lt"/>
                <a:ea typeface="+mn-ea"/>
                <a:cs typeface="+mn-cs"/>
              </a:rPr>
              <a:t> Exposure Rate</a:t>
            </a: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r>
              <a:rPr lang="en-IN" sz="2400" dirty="0">
                <a:solidFill>
                  <a:srgbClr val="000000"/>
                </a:solidFill>
              </a:rPr>
              <a:t>Odds Ratio</a:t>
            </a:r>
            <a:endParaRPr kumimoji="0" lang="en-IN" sz="24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endParaRPr kumimoji="0" lang="en-IN" sz="2400" b="0" i="0" u="none" strike="noStrike" kern="1200" cap="none" spc="0" normalizeH="0" baseline="0" noProof="0" dirty="0">
              <a:ln>
                <a:noFill/>
              </a:ln>
              <a:solidFill>
                <a:srgbClr val="000000"/>
              </a:solidFill>
              <a:effectLst/>
              <a:uLnTx/>
              <a:uFillTx/>
              <a:latin typeface="+mn-lt"/>
              <a:ea typeface="+mn-ea"/>
              <a:cs typeface="+mn-cs"/>
            </a:endParaRPr>
          </a:p>
        </p:txBody>
      </p:sp>
      <p:sp>
        <p:nvSpPr>
          <p:cNvPr id="8" name="Date Placeholder 7"/>
          <p:cNvSpPr>
            <a:spLocks noGrp="1"/>
          </p:cNvSpPr>
          <p:nvPr>
            <p:ph type="dt" sz="half" idx="10"/>
          </p:nvPr>
        </p:nvSpPr>
        <p:spPr/>
        <p:txBody>
          <a:bodyPr/>
          <a:lstStyle/>
          <a:p>
            <a:fld id="{5D3A67A7-4104-4229-8B1C-7060830432DC}"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885084" cy="914400"/>
          </a:xfrm>
        </p:spPr>
        <p:txBody>
          <a:bodyPr/>
          <a:lstStyle/>
          <a:p>
            <a:r>
              <a:rPr lang="en-IN" dirty="0"/>
              <a:t>Exposure Rate</a:t>
            </a:r>
          </a:p>
        </p:txBody>
      </p:sp>
      <p:sp>
        <p:nvSpPr>
          <p:cNvPr id="5" name="Slide Number Placeholder 4"/>
          <p:cNvSpPr>
            <a:spLocks noGrp="1"/>
          </p:cNvSpPr>
          <p:nvPr>
            <p:ph type="sldNum" sz="quarter" idx="12"/>
          </p:nvPr>
        </p:nvSpPr>
        <p:spPr/>
        <p:txBody>
          <a:bodyPr/>
          <a:lstStyle/>
          <a:p>
            <a:fld id="{1F72F716-8051-40BB-83A6-F7B9D571AE18}" type="slidenum">
              <a:rPr lang="en-IN" smtClean="0"/>
              <a:pPr/>
              <a:t>38</a:t>
            </a:fld>
            <a:endParaRPr lang="en-IN" dirty="0"/>
          </a:p>
        </p:txBody>
      </p:sp>
      <p:sp>
        <p:nvSpPr>
          <p:cNvPr id="6" name="Content Placeholder 2"/>
          <p:cNvSpPr txBox="1">
            <a:spLocks/>
          </p:cNvSpPr>
          <p:nvPr/>
        </p:nvSpPr>
        <p:spPr>
          <a:xfrm>
            <a:off x="6484619" y="2488883"/>
            <a:ext cx="5082541" cy="3670767"/>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endParaRPr kumimoji="0" lang="en-IN" sz="2400" b="0" i="0" u="none" strike="noStrike" kern="1200" cap="none" spc="0" normalizeH="0" baseline="0" noProof="0" dirty="0">
              <a:ln>
                <a:noFill/>
              </a:ln>
              <a:solidFill>
                <a:srgbClr val="000000"/>
              </a:solidFill>
              <a:effectLst/>
              <a:uLnTx/>
              <a:uFillTx/>
              <a:latin typeface="+mn-lt"/>
              <a:ea typeface="+mn-ea"/>
              <a:cs typeface="+mn-cs"/>
            </a:endParaRPr>
          </a:p>
        </p:txBody>
      </p:sp>
      <p:graphicFrame>
        <p:nvGraphicFramePr>
          <p:cNvPr id="10" name="Content Placeholder 5"/>
          <p:cNvGraphicFramePr>
            <a:graphicFrameLocks/>
          </p:cNvGraphicFramePr>
          <p:nvPr>
            <p:extLst>
              <p:ext uri="{D42A27DB-BD31-4B8C-83A1-F6EECF244321}">
                <p14:modId xmlns:p14="http://schemas.microsoft.com/office/powerpoint/2010/main" val="2661426132"/>
              </p:ext>
            </p:extLst>
          </p:nvPr>
        </p:nvGraphicFramePr>
        <p:xfrm>
          <a:off x="0" y="800100"/>
          <a:ext cx="10896812" cy="3779520"/>
        </p:xfrm>
        <a:graphic>
          <a:graphicData uri="http://schemas.openxmlformats.org/drawingml/2006/table">
            <a:tbl>
              <a:tblPr firstRow="1" bandRow="1">
                <a:tableStyleId>{46F890A9-2807-4EBB-B81D-B2AA78EC7F39}</a:tableStyleId>
              </a:tblPr>
              <a:tblGrid>
                <a:gridCol w="2724203">
                  <a:extLst>
                    <a:ext uri="{9D8B030D-6E8A-4147-A177-3AD203B41FA5}">
                      <a16:colId xmlns:a16="http://schemas.microsoft.com/office/drawing/2014/main" xmlns="" val="20000"/>
                    </a:ext>
                  </a:extLst>
                </a:gridCol>
                <a:gridCol w="2724203">
                  <a:extLst>
                    <a:ext uri="{9D8B030D-6E8A-4147-A177-3AD203B41FA5}">
                      <a16:colId xmlns:a16="http://schemas.microsoft.com/office/drawing/2014/main" xmlns="" val="20001"/>
                    </a:ext>
                  </a:extLst>
                </a:gridCol>
                <a:gridCol w="2724203">
                  <a:extLst>
                    <a:ext uri="{9D8B030D-6E8A-4147-A177-3AD203B41FA5}">
                      <a16:colId xmlns:a16="http://schemas.microsoft.com/office/drawing/2014/main" xmlns="" val="20002"/>
                    </a:ext>
                  </a:extLst>
                </a:gridCol>
                <a:gridCol w="2724203">
                  <a:extLst>
                    <a:ext uri="{9D8B030D-6E8A-4147-A177-3AD203B41FA5}">
                      <a16:colId xmlns:a16="http://schemas.microsoft.com/office/drawing/2014/main" xmlns="" val="20003"/>
                    </a:ext>
                  </a:extLst>
                </a:gridCol>
              </a:tblGrid>
              <a:tr h="895350">
                <a:tc>
                  <a:txBody>
                    <a:bodyPr/>
                    <a:lstStyle/>
                    <a:p>
                      <a:r>
                        <a:rPr lang="en-US" sz="2400" dirty="0"/>
                        <a:t>Suspected or risk factors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Cases</a:t>
                      </a:r>
                    </a:p>
                    <a:p>
                      <a:pPr algn="ctr"/>
                      <a:r>
                        <a:rPr lang="en-US" sz="2400" dirty="0"/>
                        <a:t>(with lung cancer)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Controls </a:t>
                      </a:r>
                    </a:p>
                    <a:p>
                      <a:pPr algn="ctr"/>
                      <a:r>
                        <a:rPr lang="en-US" sz="2400" dirty="0"/>
                        <a:t>(without lung cancer)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Total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765687">
                <a:tc>
                  <a:txBody>
                    <a:bodyPr/>
                    <a:lstStyle/>
                    <a:p>
                      <a:r>
                        <a:rPr lang="en-US" sz="2400" dirty="0"/>
                        <a:t>Smokers</a:t>
                      </a:r>
                      <a:r>
                        <a:rPr lang="en-US" sz="2400" baseline="0" dirty="0"/>
                        <a:t> </a:t>
                      </a:r>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33</a:t>
                      </a:r>
                    </a:p>
                    <a:p>
                      <a:pPr algn="ctr"/>
                      <a:r>
                        <a:rPr lang="en-US" sz="2400" dirty="0"/>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55</a:t>
                      </a:r>
                    </a:p>
                    <a:p>
                      <a:pPr algn="ctr"/>
                      <a:r>
                        <a:rPr lang="en-US" sz="2400" dirty="0"/>
                        <a:t>b</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88</a:t>
                      </a:r>
                    </a:p>
                    <a:p>
                      <a:pPr algn="ctr"/>
                      <a:r>
                        <a:rPr lang="en-US" sz="2400" dirty="0"/>
                        <a:t>(</a:t>
                      </a:r>
                      <a:r>
                        <a:rPr lang="en-US" sz="2400" dirty="0" err="1"/>
                        <a:t>a+b</a:t>
                      </a:r>
                      <a:r>
                        <a:rPr lang="en-US" sz="2400" dirty="0"/>
                        <a: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765687">
                <a:tc>
                  <a:txBody>
                    <a:bodyPr/>
                    <a:lstStyle/>
                    <a:p>
                      <a:r>
                        <a:rPr lang="en-US" sz="2400" dirty="0"/>
                        <a:t>Non smokers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2</a:t>
                      </a:r>
                    </a:p>
                    <a:p>
                      <a:pPr algn="ctr"/>
                      <a:r>
                        <a:rPr lang="en-US" sz="2400" dirty="0"/>
                        <a:t>c</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27</a:t>
                      </a:r>
                    </a:p>
                    <a:p>
                      <a:pPr algn="ctr"/>
                      <a:r>
                        <a:rPr lang="en-US" sz="2400" dirty="0"/>
                        <a:t>d</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29</a:t>
                      </a:r>
                    </a:p>
                    <a:p>
                      <a:pPr algn="ctr"/>
                      <a:r>
                        <a:rPr lang="en-US" sz="2400" dirty="0"/>
                        <a:t>(</a:t>
                      </a:r>
                      <a:r>
                        <a:rPr lang="en-US" sz="2400" dirty="0" err="1"/>
                        <a:t>c+d</a:t>
                      </a:r>
                      <a:r>
                        <a:rPr lang="en-US" sz="2400" dirty="0"/>
                        <a: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765687">
                <a:tc>
                  <a:txBody>
                    <a:bodyPr/>
                    <a:lstStyle/>
                    <a:p>
                      <a:r>
                        <a:rPr lang="en-US" sz="2400" dirty="0"/>
                        <a:t>Total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35</a:t>
                      </a:r>
                    </a:p>
                    <a:p>
                      <a:pPr algn="ctr"/>
                      <a:r>
                        <a:rPr lang="en-US" sz="2400" dirty="0"/>
                        <a:t>(</a:t>
                      </a:r>
                      <a:r>
                        <a:rPr lang="en-US" sz="2400" dirty="0" err="1"/>
                        <a:t>a+c</a:t>
                      </a:r>
                      <a:r>
                        <a:rPr lang="en-US" sz="2400" dirty="0"/>
                        <a: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82</a:t>
                      </a:r>
                    </a:p>
                    <a:p>
                      <a:pPr algn="ctr"/>
                      <a:r>
                        <a:rPr lang="en-US" sz="2400" dirty="0"/>
                        <a:t>(</a:t>
                      </a:r>
                      <a:r>
                        <a:rPr lang="en-US" sz="2400" dirty="0" err="1"/>
                        <a:t>b+d</a:t>
                      </a:r>
                      <a:r>
                        <a:rPr lang="en-US" sz="2400" dirty="0"/>
                        <a: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n = </a:t>
                      </a:r>
                      <a:r>
                        <a:rPr lang="en-US" sz="2400" dirty="0" err="1"/>
                        <a:t>a+b+c+d</a:t>
                      </a:r>
                      <a:r>
                        <a:rPr lang="en-US" sz="2400" baseline="0" dirty="0"/>
                        <a:t> = 117</a:t>
                      </a:r>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11" name="Text Placeholder 3"/>
          <p:cNvSpPr txBox="1">
            <a:spLocks noRot="1" noChangeAspect="1" noMove="1" noResize="1" noEditPoints="1" noAdjustHandles="1" noChangeArrowheads="1" noChangeShapeType="1" noTextEdit="1"/>
          </p:cNvSpPr>
          <p:nvPr/>
        </p:nvSpPr>
        <p:spPr>
          <a:xfrm>
            <a:off x="361738" y="4311243"/>
            <a:ext cx="10892413" cy="2394356"/>
          </a:xfrm>
          <a:prstGeom prst="rect">
            <a:avLst/>
          </a:prstGeom>
          <a:blipFill rotWithShape="0">
            <a:blip r:embed="rId2"/>
            <a:stretch>
              <a:fillRect/>
            </a:stretch>
          </a:blipFill>
        </p:spPr>
        <p:txBody>
          <a:bodyPr/>
          <a:lstStyle/>
          <a:p>
            <a:pPr marL="342900" marR="0" lvl="0" indent="-342900" algn="l" defTabSz="914400" rtl="0" eaLnBrk="1" fontAlgn="auto" latinLnBrk="0" hangingPunct="1">
              <a:lnSpc>
                <a:spcPct val="150000"/>
              </a:lnSpc>
              <a:spcBef>
                <a:spcPts val="2000"/>
              </a:spcBef>
              <a:spcAft>
                <a:spcPts val="0"/>
              </a:spcAft>
              <a:buClr>
                <a:schemeClr val="accent1"/>
              </a:buClr>
              <a:buSzTx/>
              <a:tabLst/>
              <a:defRPr/>
            </a:pPr>
            <a:r>
              <a:rPr kumimoji="0" lang="en-IN" sz="2400" b="0" i="0" u="none" strike="noStrike" kern="1200" cap="none" spc="0" normalizeH="0" baseline="0" noProof="0" dirty="0">
                <a:ln>
                  <a:noFill/>
                </a:ln>
                <a:noFill/>
                <a:effectLst/>
                <a:uLnTx/>
                <a:uFillTx/>
                <a:latin typeface="+mn-lt"/>
                <a:ea typeface="+mn-ea"/>
                <a:cs typeface="+mn-cs"/>
              </a:rPr>
              <a:t> </a:t>
            </a:r>
          </a:p>
        </p:txBody>
      </p:sp>
      <p:sp>
        <p:nvSpPr>
          <p:cNvPr id="12" name="Date Placeholder 11"/>
          <p:cNvSpPr>
            <a:spLocks noGrp="1"/>
          </p:cNvSpPr>
          <p:nvPr>
            <p:ph type="dt" sz="half" idx="10"/>
          </p:nvPr>
        </p:nvSpPr>
        <p:spPr/>
        <p:txBody>
          <a:bodyPr/>
          <a:lstStyle/>
          <a:p>
            <a:fld id="{AEE9A4EF-09A8-4DAA-A570-1F65FF51FA92}" type="datetime1">
              <a:rPr lang="en-IN" smtClean="0"/>
              <a:pPr/>
              <a:t>07-02-2019</a:t>
            </a:fld>
            <a:endParaRPr lang="en-IN" dirty="0"/>
          </a:p>
        </p:txBody>
      </p:sp>
      <p:sp>
        <p:nvSpPr>
          <p:cNvPr id="13" name="Footer Placeholder 12"/>
          <p:cNvSpPr>
            <a:spLocks noGrp="1"/>
          </p:cNvSpPr>
          <p:nvPr>
            <p:ph type="ftr" sz="quarter" idx="11"/>
          </p:nvPr>
        </p:nvSpPr>
        <p:spPr/>
        <p:txBody>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68289-2EE6-4E0D-9D2E-3F0B38A646E4}" type="datetime1">
              <a:rPr lang="en-IN" smtClean="0"/>
              <a:pPr/>
              <a:t>07-02-2019</a:t>
            </a:fld>
            <a:endParaRPr lang="en-US"/>
          </a:p>
        </p:txBody>
      </p:sp>
      <p:sp>
        <p:nvSpPr>
          <p:cNvPr id="3" name="Slide Number Placeholder 2"/>
          <p:cNvSpPr>
            <a:spLocks noGrp="1"/>
          </p:cNvSpPr>
          <p:nvPr>
            <p:ph type="sldNum" sz="quarter" idx="12"/>
          </p:nvPr>
        </p:nvSpPr>
        <p:spPr/>
        <p:txBody>
          <a:bodyPr/>
          <a:lstStyle/>
          <a:p>
            <a:fld id="{6E2D2B3B-882E-40F3-A32F-6DD516915044}" type="slidenum">
              <a:rPr lang="en-US" smtClean="0"/>
              <a:pPr/>
              <a:t>39</a:t>
            </a:fld>
            <a:endParaRPr lang="en-US"/>
          </a:p>
        </p:txBody>
      </p:sp>
      <p:sp>
        <p:nvSpPr>
          <p:cNvPr id="4" name="Text Placeholder 3"/>
          <p:cNvSpPr>
            <a:spLocks noGrp="1"/>
          </p:cNvSpPr>
          <p:nvPr>
            <p:ph type="body" sz="quarter" idx="13"/>
          </p:nvPr>
        </p:nvSpPr>
        <p:spPr>
          <a:xfrm>
            <a:off x="361740" y="457200"/>
            <a:ext cx="10892413" cy="6400800"/>
          </a:xfrm>
        </p:spPr>
        <p:txBody>
          <a:bodyPr>
            <a:normAutofit fontScale="92500" lnSpcReduction="20000"/>
          </a:bodyPr>
          <a:lstStyle/>
          <a:p>
            <a:pPr marL="152396" indent="0">
              <a:buNone/>
            </a:pPr>
            <a:r>
              <a:rPr lang="en-IN" sz="2800" b="1" u="sng" dirty="0"/>
              <a:t>Odds ratio or cross product ratio</a:t>
            </a:r>
          </a:p>
          <a:p>
            <a:r>
              <a:rPr lang="en-IN" sz="2800" dirty="0"/>
              <a:t>It is a measure of the strength of association between risk factor and outcome.</a:t>
            </a:r>
          </a:p>
          <a:p>
            <a:r>
              <a:rPr lang="en-IN" sz="2800" dirty="0"/>
              <a:t>It is based on three assumptions:</a:t>
            </a:r>
          </a:p>
          <a:p>
            <a:pPr lvl="1"/>
            <a:r>
              <a:rPr lang="en-IN" sz="2800" dirty="0"/>
              <a:t>Disease being investigated is relatively rare.</a:t>
            </a:r>
          </a:p>
          <a:p>
            <a:pPr lvl="1"/>
            <a:r>
              <a:rPr lang="en-IN" sz="2800" dirty="0"/>
              <a:t>Cases must be representative of those with the disease.</a:t>
            </a:r>
          </a:p>
          <a:p>
            <a:pPr lvl="1"/>
            <a:r>
              <a:rPr lang="en-IN" sz="2800" dirty="0"/>
              <a:t>Controls must be representative of those without the disease. </a:t>
            </a:r>
          </a:p>
          <a:p>
            <a:pPr lvl="1" algn="ctr">
              <a:buNone/>
            </a:pPr>
            <a:r>
              <a:rPr lang="en-IN" sz="2800" dirty="0"/>
              <a:t>In the above example  OD = ad/</a:t>
            </a:r>
            <a:r>
              <a:rPr lang="en-IN" sz="2800" dirty="0" err="1"/>
              <a:t>bc</a:t>
            </a:r>
            <a:endParaRPr lang="en-IN" sz="2800" dirty="0"/>
          </a:p>
          <a:p>
            <a:pPr lvl="1" algn="ctr">
              <a:buNone/>
            </a:pPr>
            <a:r>
              <a:rPr lang="en-IN" sz="2800" dirty="0"/>
              <a:t>                                                    OD = 33*27/55*2</a:t>
            </a:r>
          </a:p>
          <a:p>
            <a:pPr lvl="1" algn="ctr">
              <a:buNone/>
            </a:pPr>
            <a:r>
              <a:rPr lang="en-IN" sz="2800" dirty="0"/>
              <a:t>                                     OD = 8.1</a:t>
            </a: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30657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Starting Trouble </a:t>
            </a:r>
          </a:p>
        </p:txBody>
      </p:sp>
      <p:graphicFrame>
        <p:nvGraphicFramePr>
          <p:cNvPr id="6" name="Content Placeholder 5"/>
          <p:cNvGraphicFramePr>
            <a:graphicFrameLocks noGrp="1"/>
          </p:cNvGraphicFramePr>
          <p:nvPr>
            <p:ph idx="1"/>
          </p:nvPr>
        </p:nvGraphicFramePr>
        <p:xfrm>
          <a:off x="2044700" y="2786063"/>
          <a:ext cx="10147300" cy="367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4</a:t>
            </a:fld>
            <a:endParaRPr lang="en-IN" dirty="0"/>
          </a:p>
        </p:txBody>
      </p:sp>
      <p:sp>
        <p:nvSpPr>
          <p:cNvPr id="7" name="Date Placeholder 6"/>
          <p:cNvSpPr>
            <a:spLocks noGrp="1"/>
          </p:cNvSpPr>
          <p:nvPr>
            <p:ph type="dt" sz="half" idx="10"/>
          </p:nvPr>
        </p:nvSpPr>
        <p:spPr/>
        <p:txBody>
          <a:bodyPr/>
          <a:lstStyle/>
          <a:p>
            <a:fld id="{5EA3F772-6BD0-4E80-BC3C-9BCAA159D4A8}" type="datetime1">
              <a:rPr lang="en-IN" smtClean="0"/>
              <a:pPr/>
              <a:t>07-02-2019</a:t>
            </a:fld>
            <a:endParaRPr lang="en-IN" dirty="0"/>
          </a:p>
        </p:txBody>
      </p:sp>
      <p:pic>
        <p:nvPicPr>
          <p:cNvPr id="10242" name="Picture 2" descr="C:\Users\hp\Desktop\download (5).jpg"/>
          <p:cNvPicPr>
            <a:picLocks noChangeAspect="1" noChangeArrowheads="1"/>
          </p:cNvPicPr>
          <p:nvPr/>
        </p:nvPicPr>
        <p:blipFill>
          <a:blip r:embed="rId7"/>
          <a:srcRect/>
          <a:stretch>
            <a:fillRect/>
          </a:stretch>
        </p:blipFill>
        <p:spPr bwMode="auto">
          <a:xfrm>
            <a:off x="0" y="0"/>
            <a:ext cx="3067050" cy="36004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106"/>
            <a:ext cx="11885084" cy="914400"/>
          </a:xfrm>
        </p:spPr>
        <p:txBody>
          <a:bodyPr/>
          <a:lstStyle/>
          <a:p>
            <a:r>
              <a:rPr lang="en-IN" dirty="0"/>
              <a:t>Interpretation of odds ratio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40</a:t>
            </a:fld>
            <a:endParaRPr lang="en-IN" dirty="0"/>
          </a:p>
        </p:txBody>
      </p:sp>
      <p:sp>
        <p:nvSpPr>
          <p:cNvPr id="6" name="Date Placeholder 5"/>
          <p:cNvSpPr>
            <a:spLocks noGrp="1"/>
          </p:cNvSpPr>
          <p:nvPr>
            <p:ph type="dt" sz="half" idx="10"/>
          </p:nvPr>
        </p:nvSpPr>
        <p:spPr/>
        <p:txBody>
          <a:bodyPr/>
          <a:lstStyle/>
          <a:p>
            <a:fld id="{6D5463B2-9F46-4C56-B670-B7087769F082}" type="datetime1">
              <a:rPr lang="en-IN" smtClean="0"/>
              <a:pPr/>
              <a:t>07-02-2019</a:t>
            </a:fld>
            <a:endParaRPr lang="en-IN" dirty="0"/>
          </a:p>
        </p:txBody>
      </p:sp>
      <p:pic>
        <p:nvPicPr>
          <p:cNvPr id="7" name="Picture 2"/>
          <p:cNvPicPr>
            <a:picLocks noGrp="1" noChangeAspect="1" noChangeArrowheads="1"/>
          </p:cNvPicPr>
          <p:nvPr>
            <p:ph idx="1"/>
          </p:nvPr>
        </p:nvPicPr>
        <p:blipFill>
          <a:blip r:embed="rId2"/>
          <a:srcRect/>
          <a:stretch>
            <a:fillRect/>
          </a:stretch>
        </p:blipFill>
        <p:spPr bwMode="auto">
          <a:xfrm>
            <a:off x="1828800" y="1600200"/>
            <a:ext cx="8763000" cy="48387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506"/>
            <a:ext cx="11885084" cy="914400"/>
          </a:xfrm>
        </p:spPr>
        <p:txBody>
          <a:bodyPr/>
          <a:lstStyle/>
          <a:p>
            <a:r>
              <a:rPr lang="en-IN" dirty="0"/>
              <a:t>Bias in case control study </a:t>
            </a:r>
          </a:p>
        </p:txBody>
      </p:sp>
      <p:sp>
        <p:nvSpPr>
          <p:cNvPr id="3" name="Content Placeholder 2"/>
          <p:cNvSpPr>
            <a:spLocks noGrp="1"/>
          </p:cNvSpPr>
          <p:nvPr>
            <p:ph idx="1"/>
          </p:nvPr>
        </p:nvSpPr>
        <p:spPr>
          <a:xfrm>
            <a:off x="342901" y="1466850"/>
            <a:ext cx="11290300" cy="4799481"/>
          </a:xfrm>
        </p:spPr>
        <p:txBody>
          <a:bodyPr>
            <a:normAutofit fontScale="92500" lnSpcReduction="20000"/>
          </a:bodyPr>
          <a:lstStyle/>
          <a:p>
            <a:r>
              <a:rPr lang="en-IN" b="1" dirty="0"/>
              <a:t>Selection bias</a:t>
            </a:r>
          </a:p>
          <a:p>
            <a:pPr marL="342900" lvl="1" indent="-342900">
              <a:spcBef>
                <a:spcPts val="2000"/>
              </a:spcBef>
              <a:buClr>
                <a:schemeClr val="accent1"/>
              </a:buClr>
            </a:pPr>
            <a:r>
              <a:rPr lang="en-IN" b="1" dirty="0"/>
              <a:t>Prevalence incidence bias</a:t>
            </a:r>
          </a:p>
          <a:p>
            <a:pPr marL="342900" lvl="1" indent="-342900">
              <a:spcBef>
                <a:spcPts val="2000"/>
              </a:spcBef>
              <a:buClr>
                <a:schemeClr val="accent1"/>
              </a:buClr>
            </a:pPr>
            <a:r>
              <a:rPr lang="en-IN" b="1" dirty="0"/>
              <a:t>Admission rate bias</a:t>
            </a:r>
          </a:p>
          <a:p>
            <a:pPr marL="342900" lvl="1" indent="-342900">
              <a:spcBef>
                <a:spcPts val="2000"/>
              </a:spcBef>
              <a:buClr>
                <a:schemeClr val="accent1"/>
              </a:buClr>
            </a:pPr>
            <a:r>
              <a:rPr lang="en-IN" b="1" dirty="0"/>
              <a:t>Information Bias – 1. Memory or recall bias </a:t>
            </a:r>
          </a:p>
          <a:p>
            <a:pPr marL="342900" lvl="1" indent="-342900">
              <a:spcBef>
                <a:spcPts val="2000"/>
              </a:spcBef>
              <a:buClr>
                <a:schemeClr val="accent1"/>
              </a:buClr>
              <a:buNone/>
            </a:pPr>
            <a:r>
              <a:rPr lang="en-IN" b="1" dirty="0"/>
              <a:t>                                            2. Telescopic bias</a:t>
            </a:r>
          </a:p>
          <a:p>
            <a:pPr marL="342900" lvl="1" indent="-342900">
              <a:spcBef>
                <a:spcPts val="2000"/>
              </a:spcBef>
              <a:buClr>
                <a:schemeClr val="accent1"/>
              </a:buClr>
              <a:buNone/>
            </a:pPr>
            <a:r>
              <a:rPr lang="en-IN" b="1" dirty="0"/>
              <a:t>                                           3. Interviewer’s bias </a:t>
            </a:r>
          </a:p>
          <a:p>
            <a:pPr marL="342900" lvl="1" indent="-342900">
              <a:spcBef>
                <a:spcPts val="2000"/>
              </a:spcBef>
              <a:buClr>
                <a:schemeClr val="accent1"/>
              </a:buClr>
              <a:buFont typeface="Wingdings" pitchFamily="2" charset="2"/>
              <a:buChar char="q"/>
            </a:pPr>
            <a:r>
              <a:rPr lang="en-IN" b="1" dirty="0"/>
              <a:t>Bias due to confounding </a:t>
            </a:r>
          </a:p>
          <a:p>
            <a:pPr marL="342900" lvl="1" indent="-342900">
              <a:spcBef>
                <a:spcPts val="2000"/>
              </a:spcBef>
              <a:buClr>
                <a:schemeClr val="accent1"/>
              </a:buClr>
              <a:buNone/>
            </a:pPr>
            <a:endParaRPr lang="en-IN" dirty="0"/>
          </a:p>
          <a:p>
            <a:pPr marL="342900" lvl="1" indent="-342900">
              <a:spcBef>
                <a:spcPts val="2000"/>
              </a:spcBef>
              <a:buClr>
                <a:schemeClr val="accent1"/>
              </a:buClr>
              <a:buNone/>
            </a:pPr>
            <a:endParaRPr lang="en-IN" b="1"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41</a:t>
            </a:fld>
            <a:endParaRPr lang="en-IN" dirty="0"/>
          </a:p>
        </p:txBody>
      </p:sp>
      <p:sp>
        <p:nvSpPr>
          <p:cNvPr id="6" name="Date Placeholder 5"/>
          <p:cNvSpPr>
            <a:spLocks noGrp="1"/>
          </p:cNvSpPr>
          <p:nvPr>
            <p:ph type="dt" sz="half" idx="10"/>
          </p:nvPr>
        </p:nvSpPr>
        <p:spPr/>
        <p:txBody>
          <a:bodyPr/>
          <a:lstStyle/>
          <a:p>
            <a:fld id="{C4CB812B-0821-4330-9FC5-42ED2470DB2C}"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5206"/>
            <a:ext cx="11885084" cy="914400"/>
          </a:xfrm>
        </p:spPr>
        <p:txBody>
          <a:bodyPr/>
          <a:lstStyle/>
          <a:p>
            <a:r>
              <a:rPr lang="en-IN" dirty="0"/>
              <a:t>Case-Control Study</a:t>
            </a:r>
          </a:p>
        </p:txBody>
      </p:sp>
      <p:sp>
        <p:nvSpPr>
          <p:cNvPr id="5" name="Slide Number Placeholder 4"/>
          <p:cNvSpPr>
            <a:spLocks noGrp="1"/>
          </p:cNvSpPr>
          <p:nvPr>
            <p:ph type="sldNum" sz="quarter" idx="12"/>
          </p:nvPr>
        </p:nvSpPr>
        <p:spPr/>
        <p:txBody>
          <a:bodyPr/>
          <a:lstStyle/>
          <a:p>
            <a:fld id="{1F72F716-8051-40BB-83A6-F7B9D571AE18}" type="slidenum">
              <a:rPr lang="en-IN" smtClean="0"/>
              <a:pPr/>
              <a:t>42</a:t>
            </a:fld>
            <a:endParaRPr lang="en-IN" dirty="0"/>
          </a:p>
        </p:txBody>
      </p:sp>
      <p:pic>
        <p:nvPicPr>
          <p:cNvPr id="7" name="Picture 2"/>
          <p:cNvPicPr>
            <a:picLocks noGrp="1" noChangeAspect="1" noChangeArrowheads="1"/>
          </p:cNvPicPr>
          <p:nvPr>
            <p:ph idx="1"/>
          </p:nvPr>
        </p:nvPicPr>
        <p:blipFill>
          <a:blip r:embed="rId2"/>
          <a:srcRect/>
          <a:stretch>
            <a:fillRect/>
          </a:stretch>
        </p:blipFill>
        <p:spPr bwMode="auto">
          <a:xfrm>
            <a:off x="1162050" y="1447800"/>
            <a:ext cx="10001250" cy="5410200"/>
          </a:xfrm>
          <a:prstGeom prst="rect">
            <a:avLst/>
          </a:prstGeom>
          <a:noFill/>
          <a:ln w="9525">
            <a:noFill/>
            <a:miter lim="800000"/>
            <a:headEnd/>
            <a:tailEnd/>
          </a:ln>
          <a:effectLst/>
        </p:spPr>
      </p:pic>
      <p:sp>
        <p:nvSpPr>
          <p:cNvPr id="8" name="Date Placeholder 7"/>
          <p:cNvSpPr>
            <a:spLocks noGrp="1"/>
          </p:cNvSpPr>
          <p:nvPr>
            <p:ph type="dt" sz="half" idx="10"/>
          </p:nvPr>
        </p:nvSpPr>
        <p:spPr/>
        <p:txBody>
          <a:bodyPr/>
          <a:lstStyle/>
          <a:p>
            <a:fld id="{F2174FEF-2355-428A-8CE1-3DF47142A323}" type="datetime1">
              <a:rPr lang="en-IN" smtClean="0"/>
              <a:pPr/>
              <a:t>07-02-2019</a:t>
            </a:fld>
            <a:endParaRPr lang="en-IN" dirty="0"/>
          </a:p>
        </p:txBody>
      </p:sp>
      <p:sp>
        <p:nvSpPr>
          <p:cNvPr id="9" name="Footer Placeholder 8"/>
          <p:cNvSpPr>
            <a:spLocks noGrp="1"/>
          </p:cNvSpPr>
          <p:nvPr>
            <p:ph type="ftr" sz="quarter" idx="11"/>
          </p:nvPr>
        </p:nvSpPr>
        <p:spPr/>
        <p:txBody>
          <a:bodyPr/>
          <a:lstStyle/>
          <a:p>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506"/>
            <a:ext cx="11885084" cy="914400"/>
          </a:xfrm>
        </p:spPr>
        <p:txBody>
          <a:bodyPr>
            <a:normAutofit fontScale="90000"/>
          </a:bodyPr>
          <a:lstStyle/>
          <a:p>
            <a:r>
              <a:rPr lang="en-IN" dirty="0"/>
              <a:t>Research problem example – Case -Control Study</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43</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2050" name="Picture 2" descr="C:\Users\hp\Desktop\case control eg 3.JPG"/>
          <p:cNvPicPr>
            <a:picLocks noGrp="1" noChangeAspect="1" noChangeArrowheads="1"/>
          </p:cNvPicPr>
          <p:nvPr>
            <p:ph idx="1"/>
          </p:nvPr>
        </p:nvPicPr>
        <p:blipFill>
          <a:blip r:embed="rId2"/>
          <a:srcRect/>
          <a:stretch>
            <a:fillRect/>
          </a:stretch>
        </p:blipFill>
        <p:spPr bwMode="auto">
          <a:xfrm>
            <a:off x="1181100" y="1679579"/>
            <a:ext cx="10248900" cy="466407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756"/>
            <a:ext cx="11885084" cy="914400"/>
          </a:xfrm>
        </p:spPr>
        <p:txBody>
          <a:bodyPr/>
          <a:lstStyle/>
          <a:p>
            <a:r>
              <a:rPr lang="en-IN" dirty="0"/>
              <a:t>Cohort study </a:t>
            </a:r>
          </a:p>
        </p:txBody>
      </p:sp>
      <p:sp>
        <p:nvSpPr>
          <p:cNvPr id="3" name="Content Placeholder 2"/>
          <p:cNvSpPr>
            <a:spLocks noGrp="1"/>
          </p:cNvSpPr>
          <p:nvPr>
            <p:ph idx="1"/>
          </p:nvPr>
        </p:nvSpPr>
        <p:spPr>
          <a:xfrm>
            <a:off x="552451" y="1981200"/>
            <a:ext cx="11080750" cy="4285131"/>
          </a:xfrm>
        </p:spPr>
        <p:txBody>
          <a:bodyPr/>
          <a:lstStyle/>
          <a:p>
            <a:r>
              <a:rPr lang="en-IN" dirty="0"/>
              <a:t>Prospective study</a:t>
            </a:r>
          </a:p>
          <a:p>
            <a:r>
              <a:rPr lang="en-IN" dirty="0"/>
              <a:t>COHORT -  Specific character</a:t>
            </a:r>
          </a:p>
          <a:p>
            <a:r>
              <a:rPr lang="en-IN" dirty="0"/>
              <a:t>Exposure is identified prior to the study</a:t>
            </a:r>
          </a:p>
          <a:p>
            <a:r>
              <a:rPr lang="en-IN" dirty="0"/>
              <a:t>Follow up study </a:t>
            </a:r>
          </a:p>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44</a:t>
            </a:fld>
            <a:endParaRPr lang="en-IN" dirty="0"/>
          </a:p>
        </p:txBody>
      </p:sp>
      <p:sp>
        <p:nvSpPr>
          <p:cNvPr id="6" name="Date Placeholder 5"/>
          <p:cNvSpPr>
            <a:spLocks noGrp="1"/>
          </p:cNvSpPr>
          <p:nvPr>
            <p:ph type="dt" sz="half" idx="10"/>
          </p:nvPr>
        </p:nvSpPr>
        <p:spPr/>
        <p:txBody>
          <a:bodyPr/>
          <a:lstStyle/>
          <a:p>
            <a:fld id="{894B250E-5BB6-442C-881C-39942885CABD}" type="datetime1">
              <a:rPr lang="en-IN" smtClean="0"/>
              <a:pPr/>
              <a:t>07-02-2019</a:t>
            </a:fld>
            <a:endParaRPr lang="en-IN" dirty="0"/>
          </a:p>
        </p:txBody>
      </p:sp>
      <p:pic>
        <p:nvPicPr>
          <p:cNvPr id="2050" name="Picture 2" descr="C:\Users\hp\Desktop\images (15).jpg"/>
          <p:cNvPicPr>
            <a:picLocks noChangeAspect="1" noChangeArrowheads="1"/>
          </p:cNvPicPr>
          <p:nvPr/>
        </p:nvPicPr>
        <p:blipFill>
          <a:blip r:embed="rId2"/>
          <a:srcRect/>
          <a:stretch>
            <a:fillRect/>
          </a:stretch>
        </p:blipFill>
        <p:spPr bwMode="auto">
          <a:xfrm>
            <a:off x="8842855" y="4286250"/>
            <a:ext cx="2915758" cy="191928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406"/>
            <a:ext cx="11885084" cy="914400"/>
          </a:xfrm>
        </p:spPr>
        <p:txBody>
          <a:bodyPr/>
          <a:lstStyle/>
          <a:p>
            <a:r>
              <a:rPr lang="en-IN" dirty="0"/>
              <a:t>Cohort study - Design</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45</a:t>
            </a:fld>
            <a:endParaRPr lang="en-IN" dirty="0"/>
          </a:p>
        </p:txBody>
      </p:sp>
      <p:sp>
        <p:nvSpPr>
          <p:cNvPr id="6" name="Date Placeholder 5"/>
          <p:cNvSpPr>
            <a:spLocks noGrp="1"/>
          </p:cNvSpPr>
          <p:nvPr>
            <p:ph type="dt" sz="half" idx="10"/>
          </p:nvPr>
        </p:nvSpPr>
        <p:spPr/>
        <p:txBody>
          <a:bodyPr/>
          <a:lstStyle/>
          <a:p>
            <a:fld id="{6EB51215-0FFA-4BAF-A42E-E98D27C1FF33}" type="datetime1">
              <a:rPr lang="en-IN" smtClean="0"/>
              <a:pPr/>
              <a:t>07-02-2019</a:t>
            </a:fld>
            <a:endParaRPr lang="en-IN" dirty="0"/>
          </a:p>
        </p:txBody>
      </p:sp>
      <p:pic>
        <p:nvPicPr>
          <p:cNvPr id="7" name="Picture 2"/>
          <p:cNvPicPr>
            <a:picLocks noGrp="1" noChangeAspect="1" noChangeArrowheads="1"/>
          </p:cNvPicPr>
          <p:nvPr>
            <p:ph idx="1"/>
          </p:nvPr>
        </p:nvPicPr>
        <p:blipFill>
          <a:blip r:embed="rId2"/>
          <a:srcRect/>
          <a:stretch>
            <a:fillRect/>
          </a:stretch>
        </p:blipFill>
        <p:spPr bwMode="auto">
          <a:xfrm>
            <a:off x="1219200" y="1771650"/>
            <a:ext cx="9772650" cy="46101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406"/>
            <a:ext cx="11885084" cy="914400"/>
          </a:xfrm>
        </p:spPr>
        <p:txBody>
          <a:bodyPr/>
          <a:lstStyle/>
          <a:p>
            <a:r>
              <a:rPr lang="en-IN" dirty="0"/>
              <a:t>Cohort study - Design</a:t>
            </a:r>
          </a:p>
        </p:txBody>
      </p:sp>
      <p:sp>
        <p:nvSpPr>
          <p:cNvPr id="5" name="Slide Number Placeholder 4"/>
          <p:cNvSpPr>
            <a:spLocks noGrp="1"/>
          </p:cNvSpPr>
          <p:nvPr>
            <p:ph type="sldNum" sz="quarter" idx="12"/>
          </p:nvPr>
        </p:nvSpPr>
        <p:spPr/>
        <p:txBody>
          <a:bodyPr/>
          <a:lstStyle/>
          <a:p>
            <a:fld id="{1F72F716-8051-40BB-83A6-F7B9D571AE18}" type="slidenum">
              <a:rPr lang="en-IN" smtClean="0"/>
              <a:pPr/>
              <a:t>46</a:t>
            </a:fld>
            <a:endParaRPr lang="en-IN" dirty="0"/>
          </a:p>
        </p:txBody>
      </p:sp>
      <p:sp>
        <p:nvSpPr>
          <p:cNvPr id="8" name="Content Placeholder 7"/>
          <p:cNvSpPr>
            <a:spLocks noGrp="1"/>
          </p:cNvSpPr>
          <p:nvPr>
            <p:ph idx="1"/>
          </p:nvPr>
        </p:nvSpPr>
        <p:spPr/>
        <p:txBody>
          <a:bodyPr/>
          <a:lstStyle/>
          <a:p>
            <a:endParaRPr lang="en-IN"/>
          </a:p>
        </p:txBody>
      </p:sp>
      <p:pic>
        <p:nvPicPr>
          <p:cNvPr id="9" name="Picture 2"/>
          <p:cNvPicPr>
            <a:picLocks noChangeAspect="1" noChangeArrowheads="1"/>
          </p:cNvPicPr>
          <p:nvPr/>
        </p:nvPicPr>
        <p:blipFill>
          <a:blip r:embed="rId2"/>
          <a:srcRect/>
          <a:stretch>
            <a:fillRect/>
          </a:stretch>
        </p:blipFill>
        <p:spPr bwMode="auto">
          <a:xfrm>
            <a:off x="723900" y="1600200"/>
            <a:ext cx="10820400" cy="5265795"/>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306"/>
            <a:ext cx="11885084" cy="914400"/>
          </a:xfrm>
        </p:spPr>
        <p:txBody>
          <a:bodyPr/>
          <a:lstStyle/>
          <a:p>
            <a:r>
              <a:rPr lang="en-IN" dirty="0"/>
              <a:t>Steps in cohort study </a:t>
            </a:r>
          </a:p>
        </p:txBody>
      </p:sp>
      <p:sp>
        <p:nvSpPr>
          <p:cNvPr id="3" name="Content Placeholder 2"/>
          <p:cNvSpPr>
            <a:spLocks noGrp="1"/>
          </p:cNvSpPr>
          <p:nvPr>
            <p:ph idx="1"/>
          </p:nvPr>
        </p:nvSpPr>
        <p:spPr>
          <a:xfrm>
            <a:off x="552451" y="1695450"/>
            <a:ext cx="5295899" cy="4762500"/>
          </a:xfrm>
        </p:spPr>
        <p:style>
          <a:lnRef idx="2">
            <a:schemeClr val="dk1"/>
          </a:lnRef>
          <a:fillRef idx="1">
            <a:schemeClr val="lt1"/>
          </a:fillRef>
          <a:effectRef idx="0">
            <a:schemeClr val="dk1"/>
          </a:effectRef>
          <a:fontRef idx="minor">
            <a:schemeClr val="dk1"/>
          </a:fontRef>
        </p:style>
        <p:txBody>
          <a:bodyPr>
            <a:normAutofit/>
          </a:bodyPr>
          <a:lstStyle/>
          <a:p>
            <a:pPr algn="ctr">
              <a:buNone/>
            </a:pPr>
            <a:r>
              <a:rPr lang="en-IN" b="1" dirty="0">
                <a:solidFill>
                  <a:srgbClr val="FF0000"/>
                </a:solidFill>
              </a:rPr>
              <a:t>PROCEDURE</a:t>
            </a:r>
          </a:p>
          <a:p>
            <a:r>
              <a:rPr lang="en-IN" dirty="0"/>
              <a:t>Selection of study population </a:t>
            </a:r>
          </a:p>
          <a:p>
            <a:r>
              <a:rPr lang="en-IN" dirty="0"/>
              <a:t>Obtaining Data on exposure</a:t>
            </a:r>
          </a:p>
          <a:p>
            <a:r>
              <a:rPr lang="en-IN" dirty="0"/>
              <a:t> Selection of comparison group </a:t>
            </a:r>
          </a:p>
          <a:p>
            <a:r>
              <a:rPr lang="en-IN" dirty="0"/>
              <a:t>Follow up</a:t>
            </a:r>
          </a:p>
          <a:p>
            <a:r>
              <a:rPr lang="en-IN" dirty="0"/>
              <a:t> Analysis</a:t>
            </a:r>
          </a:p>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47</a:t>
            </a:fld>
            <a:endParaRPr lang="en-IN" dirty="0"/>
          </a:p>
        </p:txBody>
      </p:sp>
      <p:sp>
        <p:nvSpPr>
          <p:cNvPr id="6" name="Date Placeholder 5"/>
          <p:cNvSpPr>
            <a:spLocks noGrp="1"/>
          </p:cNvSpPr>
          <p:nvPr>
            <p:ph type="dt" sz="half" idx="10"/>
          </p:nvPr>
        </p:nvSpPr>
        <p:spPr/>
        <p:txBody>
          <a:bodyPr/>
          <a:lstStyle/>
          <a:p>
            <a:fld id="{C98EA2E5-88FC-4B00-98DB-39DE1843ADE9}" type="datetime1">
              <a:rPr lang="en-IN" smtClean="0"/>
              <a:pPr/>
              <a:t>07-02-2019</a:t>
            </a:fld>
            <a:endParaRPr lang="en-IN" dirty="0"/>
          </a:p>
        </p:txBody>
      </p:sp>
      <p:sp>
        <p:nvSpPr>
          <p:cNvPr id="7" name="Content Placeholder 2"/>
          <p:cNvSpPr txBox="1">
            <a:spLocks/>
          </p:cNvSpPr>
          <p:nvPr/>
        </p:nvSpPr>
        <p:spPr>
          <a:xfrm>
            <a:off x="6362701" y="1657350"/>
            <a:ext cx="5295899" cy="47625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342900" marR="0" lvl="0" indent="-342900" algn="ctr" defTabSz="914400" rtl="0" eaLnBrk="1" fontAlgn="auto" latinLnBrk="0" hangingPunct="1">
              <a:lnSpc>
                <a:spcPct val="150000"/>
              </a:lnSpc>
              <a:spcBef>
                <a:spcPts val="2000"/>
              </a:spcBef>
              <a:spcAft>
                <a:spcPts val="0"/>
              </a:spcAft>
              <a:buClr>
                <a:schemeClr val="accent1"/>
              </a:buClr>
              <a:buSzTx/>
              <a:tabLst/>
              <a:defRPr/>
            </a:pPr>
            <a:r>
              <a:rPr kumimoji="0" lang="en-IN" sz="2400" b="1" i="0" u="none" strike="noStrike" kern="1200" cap="none" spc="0" normalizeH="0" baseline="0" noProof="0" dirty="0">
                <a:ln>
                  <a:noFill/>
                </a:ln>
                <a:solidFill>
                  <a:srgbClr val="FF0000"/>
                </a:solidFill>
                <a:effectLst/>
                <a:uLnTx/>
                <a:uFillTx/>
                <a:latin typeface="+mn-lt"/>
                <a:ea typeface="+mn-ea"/>
                <a:cs typeface="+mn-cs"/>
              </a:rPr>
              <a:t>ANALYSIS</a:t>
            </a: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r>
              <a:rPr kumimoji="0" lang="en-IN" sz="2400" b="0" i="0" u="none" strike="noStrike" kern="1200" cap="none" spc="0" normalizeH="0" baseline="0" noProof="0" dirty="0">
                <a:ln>
                  <a:noFill/>
                </a:ln>
                <a:solidFill>
                  <a:srgbClr val="000000"/>
                </a:solidFill>
                <a:effectLst/>
                <a:uLnTx/>
                <a:uFillTx/>
                <a:latin typeface="+mn-lt"/>
                <a:ea typeface="+mn-ea"/>
                <a:cs typeface="+mn-cs"/>
              </a:rPr>
              <a:t>Relative Risk</a:t>
            </a: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r>
              <a:rPr lang="en-IN" sz="2400" dirty="0">
                <a:solidFill>
                  <a:srgbClr val="000000"/>
                </a:solidFill>
              </a:rPr>
              <a:t>Attributable Risk</a:t>
            </a: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r>
              <a:rPr kumimoji="0" lang="en-IN" sz="2400" b="0" i="0" u="none" strike="noStrike" kern="1200" cap="none" spc="0" normalizeH="0" baseline="0" noProof="0" dirty="0">
                <a:ln>
                  <a:noFill/>
                </a:ln>
                <a:solidFill>
                  <a:srgbClr val="000000"/>
                </a:solidFill>
                <a:effectLst/>
                <a:uLnTx/>
                <a:uFillTx/>
                <a:latin typeface="+mn-lt"/>
                <a:ea typeface="+mn-ea"/>
                <a:cs typeface="+mn-cs"/>
              </a:rPr>
              <a:t>Population attributable Risk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7699" y="3327401"/>
            <a:ext cx="10595428" cy="4455884"/>
          </a:xfrm>
        </p:spPr>
        <p:txBody>
          <a:bodyPr>
            <a:normAutofit/>
          </a:bodyPr>
          <a:lstStyle/>
          <a:p>
            <a:pPr marL="761981" indent="-609585">
              <a:buFont typeface="+mj-lt"/>
              <a:buAutoNum type="alphaLcParenR"/>
            </a:pPr>
            <a:r>
              <a:rPr lang="en-IN" dirty="0">
                <a:solidFill>
                  <a:srgbClr val="000000"/>
                </a:solidFill>
              </a:rPr>
              <a:t>Incidence rates</a:t>
            </a:r>
          </a:p>
          <a:p>
            <a:pPr lvl="2"/>
            <a:r>
              <a:rPr lang="en-IN" dirty="0">
                <a:solidFill>
                  <a:srgbClr val="000000"/>
                </a:solidFill>
              </a:rPr>
              <a:t>Can be determined directly.</a:t>
            </a:r>
          </a:p>
          <a:p>
            <a:pPr lvl="2"/>
            <a:r>
              <a:rPr lang="en-IN" dirty="0">
                <a:solidFill>
                  <a:srgbClr val="000000"/>
                </a:solidFill>
              </a:rPr>
              <a:t>Among smokers = 70/7000 = 10 per 1000</a:t>
            </a:r>
          </a:p>
          <a:p>
            <a:pPr lvl="2"/>
            <a:r>
              <a:rPr lang="en-IN" dirty="0">
                <a:solidFill>
                  <a:srgbClr val="000000"/>
                </a:solidFill>
              </a:rPr>
              <a:t>Among non smokers = 3/3000 = 1 per 1000</a:t>
            </a:r>
          </a:p>
          <a:p>
            <a:pPr lvl="2"/>
            <a:r>
              <a:rPr lang="en-IN" dirty="0">
                <a:solidFill>
                  <a:srgbClr val="000000"/>
                </a:solidFill>
              </a:rPr>
              <a:t>Statistical significance:  P &lt; 0.001</a:t>
            </a:r>
          </a:p>
        </p:txBody>
      </p:sp>
      <p:sp>
        <p:nvSpPr>
          <p:cNvPr id="4" name="Date Placeholder 3"/>
          <p:cNvSpPr>
            <a:spLocks noGrp="1"/>
          </p:cNvSpPr>
          <p:nvPr>
            <p:ph type="dt" sz="half" idx="10"/>
          </p:nvPr>
        </p:nvSpPr>
        <p:spPr/>
        <p:txBody>
          <a:bodyPr/>
          <a:lstStyle/>
          <a:p>
            <a:fld id="{F166A097-20E3-4BEE-B18C-3709E2B5014C}" type="datetime1">
              <a:rPr lang="en-IN" smtClean="0"/>
              <a:pPr/>
              <a:t>07-02-2019</a:t>
            </a:fld>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48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427325602"/>
              </p:ext>
            </p:extLst>
          </p:nvPr>
        </p:nvGraphicFramePr>
        <p:xfrm>
          <a:off x="1595665" y="723900"/>
          <a:ext cx="9586684" cy="2641600"/>
        </p:xfrm>
        <a:graphic>
          <a:graphicData uri="http://schemas.openxmlformats.org/drawingml/2006/table">
            <a:tbl>
              <a:tblPr firstRow="1" bandRow="1">
                <a:tableStyleId>{5C22544A-7EE6-4342-B048-85BDC9FD1C3A}</a:tableStyleId>
              </a:tblPr>
              <a:tblGrid>
                <a:gridCol w="2396671">
                  <a:extLst>
                    <a:ext uri="{9D8B030D-6E8A-4147-A177-3AD203B41FA5}">
                      <a16:colId xmlns:a16="http://schemas.microsoft.com/office/drawing/2014/main" xmlns="" val="20000"/>
                    </a:ext>
                  </a:extLst>
                </a:gridCol>
                <a:gridCol w="2396671">
                  <a:extLst>
                    <a:ext uri="{9D8B030D-6E8A-4147-A177-3AD203B41FA5}">
                      <a16:colId xmlns:a16="http://schemas.microsoft.com/office/drawing/2014/main" xmlns="" val="20001"/>
                    </a:ext>
                  </a:extLst>
                </a:gridCol>
                <a:gridCol w="2396671">
                  <a:extLst>
                    <a:ext uri="{9D8B030D-6E8A-4147-A177-3AD203B41FA5}">
                      <a16:colId xmlns:a16="http://schemas.microsoft.com/office/drawing/2014/main" xmlns="" val="20002"/>
                    </a:ext>
                  </a:extLst>
                </a:gridCol>
                <a:gridCol w="2396671">
                  <a:extLst>
                    <a:ext uri="{9D8B030D-6E8A-4147-A177-3AD203B41FA5}">
                      <a16:colId xmlns:a16="http://schemas.microsoft.com/office/drawing/2014/main" xmlns="" val="20003"/>
                    </a:ext>
                  </a:extLst>
                </a:gridCol>
              </a:tblGrid>
              <a:tr h="1097280">
                <a:tc>
                  <a:txBody>
                    <a:bodyPr/>
                    <a:lstStyle/>
                    <a:p>
                      <a:r>
                        <a:rPr lang="en-IN" sz="2100" dirty="0"/>
                        <a:t>Cigarette smoking</a:t>
                      </a:r>
                    </a:p>
                  </a:txBody>
                  <a:tcPr marL="121920" marR="121920" marT="60960" marB="60960"/>
                </a:tc>
                <a:tc>
                  <a:txBody>
                    <a:bodyPr/>
                    <a:lstStyle/>
                    <a:p>
                      <a:r>
                        <a:rPr lang="en-IN" sz="2100" dirty="0"/>
                        <a:t>Developed lung cancer</a:t>
                      </a:r>
                    </a:p>
                  </a:txBody>
                  <a:tcPr marL="121920" marR="121920" marT="60960" marB="60960"/>
                </a:tc>
                <a:tc>
                  <a:txBody>
                    <a:bodyPr/>
                    <a:lstStyle/>
                    <a:p>
                      <a:r>
                        <a:rPr lang="en-IN" sz="2100" dirty="0"/>
                        <a:t>Did not develop lung cancer</a:t>
                      </a:r>
                    </a:p>
                  </a:txBody>
                  <a:tcPr marL="121920" marR="121920" marT="60960" marB="60960"/>
                </a:tc>
                <a:tc>
                  <a:txBody>
                    <a:bodyPr/>
                    <a:lstStyle/>
                    <a:p>
                      <a:r>
                        <a:rPr lang="en-IN" sz="2100" dirty="0"/>
                        <a:t>Total</a:t>
                      </a:r>
                    </a:p>
                  </a:txBody>
                  <a:tcPr marL="121920" marR="121920" marT="60960" marB="60960"/>
                </a:tc>
                <a:extLst>
                  <a:ext uri="{0D108BD9-81ED-4DB2-BD59-A6C34878D82A}">
                    <a16:rowId xmlns:a16="http://schemas.microsoft.com/office/drawing/2014/main" xmlns="" val="10000"/>
                  </a:ext>
                </a:extLst>
              </a:tr>
              <a:tr h="772160">
                <a:tc>
                  <a:txBody>
                    <a:bodyPr/>
                    <a:lstStyle/>
                    <a:p>
                      <a:r>
                        <a:rPr lang="en-IN" sz="2100" dirty="0"/>
                        <a:t>Yes</a:t>
                      </a:r>
                    </a:p>
                  </a:txBody>
                  <a:tcPr marL="121920" marR="121920" marT="60960" marB="60960"/>
                </a:tc>
                <a:tc>
                  <a:txBody>
                    <a:bodyPr/>
                    <a:lstStyle/>
                    <a:p>
                      <a:r>
                        <a:rPr lang="en-IN" sz="2100" dirty="0"/>
                        <a:t>70</a:t>
                      </a:r>
                    </a:p>
                    <a:p>
                      <a:r>
                        <a:rPr lang="en-IN" sz="2100" dirty="0"/>
                        <a:t>(a)</a:t>
                      </a:r>
                    </a:p>
                  </a:txBody>
                  <a:tcPr marL="121920" marR="121920" marT="60960" marB="60960"/>
                </a:tc>
                <a:tc>
                  <a:txBody>
                    <a:bodyPr/>
                    <a:lstStyle/>
                    <a:p>
                      <a:r>
                        <a:rPr lang="en-IN" sz="2100" dirty="0"/>
                        <a:t>6930</a:t>
                      </a:r>
                    </a:p>
                    <a:p>
                      <a:r>
                        <a:rPr lang="en-IN" sz="2100" dirty="0"/>
                        <a:t>(b)</a:t>
                      </a:r>
                    </a:p>
                  </a:txBody>
                  <a:tcPr marL="121920" marR="121920" marT="60960" marB="60960"/>
                </a:tc>
                <a:tc>
                  <a:txBody>
                    <a:bodyPr/>
                    <a:lstStyle/>
                    <a:p>
                      <a:r>
                        <a:rPr lang="en-IN" sz="2100" dirty="0"/>
                        <a:t>7000</a:t>
                      </a:r>
                    </a:p>
                    <a:p>
                      <a:r>
                        <a:rPr lang="en-IN" sz="2100" dirty="0"/>
                        <a:t>(</a:t>
                      </a:r>
                      <a:r>
                        <a:rPr lang="en-IN" sz="2100" dirty="0" err="1"/>
                        <a:t>a+b</a:t>
                      </a:r>
                      <a:r>
                        <a:rPr lang="en-IN" sz="2100" dirty="0"/>
                        <a:t>)</a:t>
                      </a:r>
                    </a:p>
                  </a:txBody>
                  <a:tcPr marL="121920" marR="121920" marT="60960" marB="60960"/>
                </a:tc>
                <a:extLst>
                  <a:ext uri="{0D108BD9-81ED-4DB2-BD59-A6C34878D82A}">
                    <a16:rowId xmlns:a16="http://schemas.microsoft.com/office/drawing/2014/main" xmlns="" val="10001"/>
                  </a:ext>
                </a:extLst>
              </a:tr>
              <a:tr h="772160">
                <a:tc>
                  <a:txBody>
                    <a:bodyPr/>
                    <a:lstStyle/>
                    <a:p>
                      <a:r>
                        <a:rPr lang="en-IN" sz="2100" dirty="0"/>
                        <a:t>No</a:t>
                      </a:r>
                    </a:p>
                  </a:txBody>
                  <a:tcPr marL="121920" marR="121920" marT="60960" marB="60960"/>
                </a:tc>
                <a:tc>
                  <a:txBody>
                    <a:bodyPr/>
                    <a:lstStyle/>
                    <a:p>
                      <a:r>
                        <a:rPr lang="en-IN" sz="2100" dirty="0"/>
                        <a:t>3</a:t>
                      </a:r>
                    </a:p>
                    <a:p>
                      <a:r>
                        <a:rPr lang="en-IN" sz="2100" dirty="0"/>
                        <a:t>(c)</a:t>
                      </a:r>
                    </a:p>
                  </a:txBody>
                  <a:tcPr marL="121920" marR="121920" marT="60960" marB="60960"/>
                </a:tc>
                <a:tc>
                  <a:txBody>
                    <a:bodyPr/>
                    <a:lstStyle/>
                    <a:p>
                      <a:r>
                        <a:rPr lang="en-IN" sz="2100" dirty="0"/>
                        <a:t>2997</a:t>
                      </a:r>
                    </a:p>
                    <a:p>
                      <a:r>
                        <a:rPr lang="en-IN" sz="2100" dirty="0"/>
                        <a:t>(d)</a:t>
                      </a:r>
                    </a:p>
                  </a:txBody>
                  <a:tcPr marL="121920" marR="121920" marT="60960" marB="60960"/>
                </a:tc>
                <a:tc>
                  <a:txBody>
                    <a:bodyPr/>
                    <a:lstStyle/>
                    <a:p>
                      <a:r>
                        <a:rPr lang="en-IN" sz="2100" dirty="0"/>
                        <a:t>3000</a:t>
                      </a:r>
                    </a:p>
                    <a:p>
                      <a:r>
                        <a:rPr lang="en-IN" sz="2100" dirty="0"/>
                        <a:t>(</a:t>
                      </a:r>
                      <a:r>
                        <a:rPr lang="en-IN" sz="2100" dirty="0" err="1"/>
                        <a:t>c+d</a:t>
                      </a:r>
                      <a:r>
                        <a:rPr lang="en-IN" sz="2100" dirty="0"/>
                        <a:t>)</a:t>
                      </a:r>
                    </a:p>
                  </a:txBody>
                  <a:tcPr marL="121920" marR="121920" marT="60960" marB="60960"/>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41132739"/>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Cohort - Analysis</a:t>
            </a:r>
          </a:p>
        </p:txBody>
      </p:sp>
      <p:sp>
        <p:nvSpPr>
          <p:cNvPr id="3" name="Content Placeholder 2"/>
          <p:cNvSpPr>
            <a:spLocks noGrp="1"/>
          </p:cNvSpPr>
          <p:nvPr>
            <p:ph idx="1"/>
          </p:nvPr>
        </p:nvSpPr>
        <p:spPr>
          <a:xfrm>
            <a:off x="457200" y="2076451"/>
            <a:ext cx="11176001" cy="4189880"/>
          </a:xfrm>
        </p:spPr>
        <p:txBody>
          <a:bodyPr/>
          <a:lstStyle/>
          <a:p>
            <a:pPr marL="1158211" lvl="1" indent="-609585">
              <a:buFont typeface="+mj-lt"/>
              <a:buAutoNum type="arabicParenR"/>
            </a:pPr>
            <a:r>
              <a:rPr lang="en-IN" dirty="0"/>
              <a:t> Relative risk (RR)</a:t>
            </a:r>
          </a:p>
          <a:p>
            <a:pPr lvl="2">
              <a:buNone/>
            </a:pPr>
            <a:r>
              <a:rPr lang="en-IN" dirty="0"/>
              <a:t>It is ratio of the incidence of the disease among exposed and the incidence among non-exposed. </a:t>
            </a:r>
          </a:p>
          <a:p>
            <a:pPr lvl="2"/>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49</a:t>
            </a:fld>
            <a:endParaRPr lang="en-IN" dirty="0"/>
          </a:p>
        </p:txBody>
      </p:sp>
      <p:sp>
        <p:nvSpPr>
          <p:cNvPr id="6" name="Date Placeholder 5"/>
          <p:cNvSpPr>
            <a:spLocks noGrp="1"/>
          </p:cNvSpPr>
          <p:nvPr>
            <p:ph type="dt" sz="half" idx="10"/>
          </p:nvPr>
        </p:nvSpPr>
        <p:spPr/>
        <p:txBody>
          <a:bodyPr/>
          <a:lstStyle/>
          <a:p>
            <a:fld id="{EA66F2D2-6A55-4689-B481-51B6ADF21971}" type="datetime1">
              <a:rPr lang="en-IN" smtClean="0"/>
              <a:pPr/>
              <a:t>07-02-2019</a:t>
            </a:fld>
            <a:endParaRPr lang="en-IN" dirty="0"/>
          </a:p>
        </p:txBody>
      </p:sp>
      <p:pic>
        <p:nvPicPr>
          <p:cNvPr id="3074" name="Picture 2" descr="C:\Users\hp\Desktop\download (6).jpg"/>
          <p:cNvPicPr>
            <a:picLocks noChangeAspect="1" noChangeArrowheads="1"/>
          </p:cNvPicPr>
          <p:nvPr/>
        </p:nvPicPr>
        <p:blipFill>
          <a:blip r:embed="rId2"/>
          <a:srcRect/>
          <a:stretch>
            <a:fillRect/>
          </a:stretch>
        </p:blipFill>
        <p:spPr bwMode="auto">
          <a:xfrm>
            <a:off x="7224713" y="3867150"/>
            <a:ext cx="4262437" cy="2124075"/>
          </a:xfrm>
          <a:prstGeom prst="rect">
            <a:avLst/>
          </a:prstGeom>
          <a:noFill/>
        </p:spPr>
      </p:pic>
      <p:pic>
        <p:nvPicPr>
          <p:cNvPr id="3075" name="Picture 3"/>
          <p:cNvPicPr>
            <a:picLocks noChangeAspect="1" noChangeArrowheads="1"/>
          </p:cNvPicPr>
          <p:nvPr/>
        </p:nvPicPr>
        <p:blipFill>
          <a:blip r:embed="rId3"/>
          <a:srcRect t="24150"/>
          <a:stretch>
            <a:fillRect/>
          </a:stretch>
        </p:blipFill>
        <p:spPr bwMode="auto">
          <a:xfrm>
            <a:off x="781050" y="4362450"/>
            <a:ext cx="5429250" cy="146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4"/>
            <a:ext cx="11885084" cy="914400"/>
          </a:xfrm>
        </p:spPr>
        <p:txBody>
          <a:bodyPr/>
          <a:lstStyle/>
          <a:p>
            <a:r>
              <a:rPr lang="en-IN" dirty="0"/>
              <a:t>Set Induction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5</a:t>
            </a:fld>
            <a:endParaRPr lang="en-IN"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881549564"/>
              </p:ext>
            </p:extLst>
          </p:nvPr>
        </p:nvGraphicFramePr>
        <p:xfrm>
          <a:off x="0" y="1376105"/>
          <a:ext cx="12192000" cy="5116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ate Placeholder 5"/>
          <p:cNvSpPr>
            <a:spLocks noGrp="1"/>
          </p:cNvSpPr>
          <p:nvPr>
            <p:ph type="dt" sz="half" idx="10"/>
          </p:nvPr>
        </p:nvSpPr>
        <p:spPr/>
        <p:txBody>
          <a:bodyPr/>
          <a:lstStyle/>
          <a:p>
            <a:fld id="{95C6BE8C-1B40-44CC-BD26-4604E7889FCF}"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Cohort - Analysis</a:t>
            </a:r>
          </a:p>
        </p:txBody>
      </p:sp>
      <p:sp>
        <p:nvSpPr>
          <p:cNvPr id="3" name="Content Placeholder 2"/>
          <p:cNvSpPr>
            <a:spLocks noGrp="1"/>
          </p:cNvSpPr>
          <p:nvPr>
            <p:ph idx="1"/>
          </p:nvPr>
        </p:nvSpPr>
        <p:spPr>
          <a:xfrm>
            <a:off x="457200" y="2419350"/>
            <a:ext cx="11176001" cy="3714750"/>
          </a:xfrm>
        </p:spPr>
        <p:txBody>
          <a:bodyPr/>
          <a:lstStyle/>
          <a:p>
            <a:pPr lvl="2">
              <a:buNone/>
            </a:pPr>
            <a:endParaRPr lang="en-IN" dirty="0"/>
          </a:p>
          <a:p>
            <a:pPr lvl="2"/>
            <a:r>
              <a:rPr lang="en-IN" dirty="0"/>
              <a:t> The larger the RR, the greater the “strength” of the association between suspected factor and the disease. </a:t>
            </a:r>
          </a:p>
          <a:p>
            <a:pPr lvl="2"/>
            <a:r>
              <a:rPr lang="en-IN" dirty="0"/>
              <a:t> However, risk does not necessarily imply causation.  </a:t>
            </a:r>
          </a:p>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50</a:t>
            </a:fld>
            <a:endParaRPr lang="en-IN" dirty="0"/>
          </a:p>
        </p:txBody>
      </p:sp>
      <p:sp>
        <p:nvSpPr>
          <p:cNvPr id="6" name="Date Placeholder 5"/>
          <p:cNvSpPr>
            <a:spLocks noGrp="1"/>
          </p:cNvSpPr>
          <p:nvPr>
            <p:ph type="dt" sz="half" idx="10"/>
          </p:nvPr>
        </p:nvSpPr>
        <p:spPr/>
        <p:txBody>
          <a:bodyPr/>
          <a:lstStyle/>
          <a:p>
            <a:fld id="{EA66F2D2-6A55-4689-B481-51B6ADF21971}"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Cohort - Analysis</a:t>
            </a:r>
          </a:p>
        </p:txBody>
      </p:sp>
      <p:sp>
        <p:nvSpPr>
          <p:cNvPr id="3" name="Content Placeholder 2"/>
          <p:cNvSpPr>
            <a:spLocks noGrp="1"/>
          </p:cNvSpPr>
          <p:nvPr>
            <p:ph idx="1"/>
          </p:nvPr>
        </p:nvSpPr>
        <p:spPr>
          <a:xfrm>
            <a:off x="552451" y="2038351"/>
            <a:ext cx="11080750" cy="4227980"/>
          </a:xfrm>
        </p:spPr>
        <p:txBody>
          <a:bodyPr/>
          <a:lstStyle/>
          <a:p>
            <a:pPr marL="1158211" lvl="1" indent="-609585">
              <a:buFont typeface="+mj-lt"/>
              <a:buAutoNum type="arabicParenR" startAt="2"/>
            </a:pPr>
            <a:r>
              <a:rPr lang="en-IN" dirty="0"/>
              <a:t>Attributable risk</a:t>
            </a:r>
          </a:p>
          <a:p>
            <a:pPr lvl="2"/>
            <a:r>
              <a:rPr lang="en-IN" dirty="0"/>
              <a:t>It is the difference in incidence rates of disease between an exposed and non-exposed group. </a:t>
            </a:r>
          </a:p>
          <a:p>
            <a:pPr lvl="2"/>
            <a:r>
              <a:rPr lang="en-IN" dirty="0"/>
              <a:t>It is also known as “risk difference”.</a:t>
            </a:r>
          </a:p>
          <a:p>
            <a:pPr lvl="2"/>
            <a:r>
              <a:rPr lang="en-IN" dirty="0"/>
              <a:t>It is expressed as a per cent.</a:t>
            </a:r>
          </a:p>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51</a:t>
            </a:fld>
            <a:endParaRPr lang="en-IN" dirty="0"/>
          </a:p>
        </p:txBody>
      </p:sp>
      <p:sp>
        <p:nvSpPr>
          <p:cNvPr id="6" name="Date Placeholder 5"/>
          <p:cNvSpPr>
            <a:spLocks noGrp="1"/>
          </p:cNvSpPr>
          <p:nvPr>
            <p:ph type="dt" sz="half" idx="10"/>
          </p:nvPr>
        </p:nvSpPr>
        <p:spPr/>
        <p:txBody>
          <a:bodyPr/>
          <a:lstStyle/>
          <a:p>
            <a:fld id="{EA66F2D2-6A55-4689-B481-51B6ADF21971}" type="datetime1">
              <a:rPr lang="en-IN" smtClean="0"/>
              <a:pPr/>
              <a:t>07-02-2019</a:t>
            </a:fld>
            <a:endParaRPr lang="en-IN" dirty="0"/>
          </a:p>
        </p:txBody>
      </p:sp>
      <p:pic>
        <p:nvPicPr>
          <p:cNvPr id="4100" name="Picture 4" descr="C:\Users\hp\Desktop\Capture 1.JPG"/>
          <p:cNvPicPr>
            <a:picLocks noChangeAspect="1" noChangeArrowheads="1"/>
          </p:cNvPicPr>
          <p:nvPr/>
        </p:nvPicPr>
        <p:blipFill>
          <a:blip r:embed="rId2"/>
          <a:srcRect/>
          <a:stretch>
            <a:fillRect/>
          </a:stretch>
        </p:blipFill>
        <p:spPr bwMode="auto">
          <a:xfrm>
            <a:off x="6572250" y="4514850"/>
            <a:ext cx="52197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Cohort - Analysis</a:t>
            </a:r>
          </a:p>
        </p:txBody>
      </p:sp>
      <p:sp>
        <p:nvSpPr>
          <p:cNvPr id="3" name="Content Placeholder 2"/>
          <p:cNvSpPr>
            <a:spLocks noGrp="1"/>
          </p:cNvSpPr>
          <p:nvPr>
            <p:ph idx="1"/>
          </p:nvPr>
        </p:nvSpPr>
        <p:spPr/>
        <p:txBody>
          <a:bodyPr/>
          <a:lstStyle/>
          <a:p>
            <a:pPr marL="457189" lvl="2">
              <a:buFont typeface="Courier New" panose="02070309020205020404" pitchFamily="49" charset="0"/>
              <a:buChar char="o"/>
            </a:pPr>
            <a:r>
              <a:rPr lang="en-IN" dirty="0"/>
              <a:t>Population Attributable Risk: </a:t>
            </a:r>
          </a:p>
          <a:p>
            <a:pPr marL="152396" lvl="2" indent="0">
              <a:buNone/>
            </a:pPr>
            <a:r>
              <a:rPr lang="en-IN" dirty="0"/>
              <a:t>incidence of the disease in total population </a:t>
            </a:r>
            <a:r>
              <a:rPr lang="en-IN" i="1" u="sng" dirty="0"/>
              <a:t>minus</a:t>
            </a:r>
            <a:r>
              <a:rPr lang="en-IN" dirty="0"/>
              <a:t> the incidence of disease among those who were not exposed to the suspected causal factor. </a:t>
            </a:r>
          </a:p>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52</a:t>
            </a:fld>
            <a:endParaRPr lang="en-IN" dirty="0"/>
          </a:p>
        </p:txBody>
      </p:sp>
      <p:sp>
        <p:nvSpPr>
          <p:cNvPr id="6" name="Date Placeholder 5"/>
          <p:cNvSpPr>
            <a:spLocks noGrp="1"/>
          </p:cNvSpPr>
          <p:nvPr>
            <p:ph type="dt" sz="half" idx="10"/>
          </p:nvPr>
        </p:nvSpPr>
        <p:spPr/>
        <p:txBody>
          <a:bodyPr/>
          <a:lstStyle/>
          <a:p>
            <a:fld id="{EA66F2D2-6A55-4689-B481-51B6ADF21971}"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Bias in cohort study</a:t>
            </a:r>
          </a:p>
        </p:txBody>
      </p:sp>
      <p:sp>
        <p:nvSpPr>
          <p:cNvPr id="3" name="Content Placeholder 2"/>
          <p:cNvSpPr>
            <a:spLocks noGrp="1"/>
          </p:cNvSpPr>
          <p:nvPr>
            <p:ph idx="1"/>
          </p:nvPr>
        </p:nvSpPr>
        <p:spPr/>
        <p:txBody>
          <a:bodyPr/>
          <a:lstStyle/>
          <a:p>
            <a:r>
              <a:rPr lang="en-IN" dirty="0"/>
              <a:t>Bias in assessment of outcome</a:t>
            </a:r>
          </a:p>
          <a:p>
            <a:r>
              <a:rPr lang="en-IN" dirty="0"/>
              <a:t>Information bias</a:t>
            </a:r>
          </a:p>
          <a:p>
            <a:r>
              <a:rPr lang="en-IN" dirty="0"/>
              <a:t>Bias from non response and losses to follow up</a:t>
            </a:r>
          </a:p>
          <a:p>
            <a:r>
              <a:rPr lang="en-IN" dirty="0"/>
              <a:t>Analytic bias</a:t>
            </a:r>
          </a:p>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53</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Cohort study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54</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7" name="Picture 1"/>
          <p:cNvPicPr>
            <a:picLocks noGrp="1" noChangeAspect="1" noChangeArrowheads="1"/>
          </p:cNvPicPr>
          <p:nvPr>
            <p:ph idx="1"/>
          </p:nvPr>
        </p:nvPicPr>
        <p:blipFill>
          <a:blip r:embed="rId2"/>
          <a:srcRect/>
          <a:stretch>
            <a:fillRect/>
          </a:stretch>
        </p:blipFill>
        <p:spPr bwMode="auto">
          <a:xfrm>
            <a:off x="1428750" y="2152650"/>
            <a:ext cx="9906000" cy="4113213"/>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506"/>
            <a:ext cx="11885084" cy="914400"/>
          </a:xfrm>
        </p:spPr>
        <p:txBody>
          <a:bodyPr>
            <a:normAutofit/>
          </a:bodyPr>
          <a:lstStyle/>
          <a:p>
            <a:r>
              <a:rPr lang="en-IN" dirty="0"/>
              <a:t>Research problem example – Cohort Study</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55</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3074" name="Picture 2" descr="C:\Users\hp\Desktop\cohort study research problem.JPG"/>
          <p:cNvPicPr>
            <a:picLocks noGrp="1" noChangeAspect="1" noChangeArrowheads="1"/>
          </p:cNvPicPr>
          <p:nvPr>
            <p:ph idx="1"/>
          </p:nvPr>
        </p:nvPicPr>
        <p:blipFill>
          <a:blip r:embed="rId2"/>
          <a:srcRect/>
          <a:stretch>
            <a:fillRect/>
          </a:stretch>
        </p:blipFill>
        <p:spPr bwMode="auto">
          <a:xfrm>
            <a:off x="895350" y="1670004"/>
            <a:ext cx="10553700" cy="461649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3806"/>
            <a:ext cx="11885084" cy="914400"/>
          </a:xfrm>
        </p:spPr>
        <p:txBody>
          <a:bodyPr/>
          <a:lstStyle/>
          <a:p>
            <a:r>
              <a:rPr lang="en-IN" dirty="0"/>
              <a:t>Experimental study design </a:t>
            </a:r>
          </a:p>
        </p:txBody>
      </p:sp>
      <p:sp>
        <p:nvSpPr>
          <p:cNvPr id="3" name="Content Placeholder 2"/>
          <p:cNvSpPr>
            <a:spLocks noGrp="1"/>
          </p:cNvSpPr>
          <p:nvPr>
            <p:ph idx="1"/>
          </p:nvPr>
        </p:nvSpPr>
        <p:spPr>
          <a:xfrm>
            <a:off x="723901" y="1981200"/>
            <a:ext cx="10909300" cy="4400549"/>
          </a:xfrm>
        </p:spPr>
        <p:txBody>
          <a:bodyPr/>
          <a:lstStyle/>
          <a:p>
            <a:r>
              <a:rPr lang="en-IN" dirty="0"/>
              <a:t>Helps to test the hypothesis and prove causal relation.</a:t>
            </a:r>
          </a:p>
          <a:p>
            <a:r>
              <a:rPr lang="en-IN" dirty="0"/>
              <a:t> where the exposure is manipulated by the investigator and a classical example of this is clinical trials.</a:t>
            </a:r>
          </a:p>
          <a:p>
            <a:r>
              <a:rPr lang="en-IN" dirty="0"/>
              <a:t>Higher level in evidence </a:t>
            </a:r>
          </a:p>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56</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sp>
        <p:nvSpPr>
          <p:cNvPr id="7" name="Rectangle 6"/>
          <p:cNvSpPr/>
          <p:nvPr/>
        </p:nvSpPr>
        <p:spPr>
          <a:xfrm>
            <a:off x="3048000" y="2828836"/>
            <a:ext cx="6096000" cy="369332"/>
          </a:xfrm>
          <a:prstGeom prst="rect">
            <a:avLst/>
          </a:prstGeom>
        </p:spPr>
        <p:txBody>
          <a:bodyPr>
            <a:spAutoFit/>
          </a:bodyPr>
          <a:lstStyle/>
          <a:p>
            <a:endParaRPr lang="en-IN" dirty="0"/>
          </a:p>
        </p:txBody>
      </p:sp>
      <p:sp>
        <p:nvSpPr>
          <p:cNvPr id="8" name="Rounded Rectangle 7"/>
          <p:cNvSpPr/>
          <p:nvPr/>
        </p:nvSpPr>
        <p:spPr>
          <a:xfrm>
            <a:off x="3295650" y="2305050"/>
            <a:ext cx="8115300" cy="4286250"/>
          </a:xfrm>
          <a:prstGeom prst="roundRect">
            <a:avLst/>
          </a:prstGeom>
          <a:solidFill>
            <a:schemeClr val="accent4">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IN" sz="3200" dirty="0"/>
              <a:t>1.Concurrent parallel design</a:t>
            </a:r>
          </a:p>
          <a:p>
            <a:pPr algn="ctr">
              <a:lnSpc>
                <a:spcPct val="150000"/>
              </a:lnSpc>
            </a:pPr>
            <a:r>
              <a:rPr lang="en-IN" sz="3200" dirty="0"/>
              <a:t>2.Cross over design</a:t>
            </a:r>
          </a:p>
          <a:p>
            <a:pPr algn="ctr">
              <a:lnSpc>
                <a:spcPct val="150000"/>
              </a:lnSpc>
            </a:pPr>
            <a:r>
              <a:rPr lang="en-IN" sz="3200" dirty="0"/>
              <a:t>3.Split mouth design</a:t>
            </a:r>
          </a:p>
          <a:p>
            <a:pPr algn="ctr">
              <a:lnSpc>
                <a:spcPct val="150000"/>
              </a:lnSpc>
            </a:pPr>
            <a:r>
              <a:rPr lang="en-IN" sz="3200" dirty="0"/>
              <a:t>4.Latin square design </a:t>
            </a:r>
          </a:p>
          <a:p>
            <a:pPr algn="ctr">
              <a:lnSpc>
                <a:spcPct val="150000"/>
              </a:lnSpc>
            </a:pPr>
            <a:r>
              <a:rPr lang="en-IN" sz="3200" dirty="0"/>
              <a:t>5.Factorial design </a:t>
            </a:r>
          </a:p>
          <a:p>
            <a:pPr algn="ctr">
              <a:lnSpc>
                <a:spcPct val="150000"/>
              </a:lnSpc>
            </a:pPr>
            <a:r>
              <a:rPr lang="en-IN" sz="3200" dirty="0"/>
              <a:t>6.Sequential design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5206"/>
            <a:ext cx="11885084" cy="914400"/>
          </a:xfrm>
        </p:spPr>
        <p:txBody>
          <a:bodyPr/>
          <a:lstStyle/>
          <a:p>
            <a:r>
              <a:rPr lang="en-IN" dirty="0"/>
              <a:t>RCT – Concurrent parallel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57</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7" name="Picture 2" descr="Image result for rct design"/>
          <p:cNvPicPr>
            <a:picLocks noGrp="1" noChangeAspect="1" noChangeArrowheads="1"/>
          </p:cNvPicPr>
          <p:nvPr>
            <p:ph idx="1"/>
          </p:nvPr>
        </p:nvPicPr>
        <p:blipFill>
          <a:blip r:embed="rId2"/>
          <a:srcRect/>
          <a:stretch>
            <a:fillRect/>
          </a:stretch>
        </p:blipFill>
        <p:spPr bwMode="auto">
          <a:xfrm>
            <a:off x="952500" y="1619250"/>
            <a:ext cx="10687050" cy="464661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506"/>
            <a:ext cx="11885084" cy="914400"/>
          </a:xfrm>
        </p:spPr>
        <p:txBody>
          <a:bodyPr/>
          <a:lstStyle/>
          <a:p>
            <a:r>
              <a:rPr lang="en-IN" dirty="0"/>
              <a:t>Crossover study design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58</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7" name="Picture 2" descr="Image result for rct cross over design"/>
          <p:cNvPicPr>
            <a:picLocks noGrp="1" noChangeAspect="1" noChangeArrowheads="1"/>
          </p:cNvPicPr>
          <p:nvPr>
            <p:ph idx="1"/>
          </p:nvPr>
        </p:nvPicPr>
        <p:blipFill>
          <a:blip r:embed="rId2"/>
          <a:srcRect/>
          <a:stretch>
            <a:fillRect/>
          </a:stretch>
        </p:blipFill>
        <p:spPr bwMode="auto">
          <a:xfrm>
            <a:off x="1047750" y="1695450"/>
            <a:ext cx="10572750" cy="454882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756"/>
            <a:ext cx="11885084" cy="914400"/>
          </a:xfrm>
        </p:spPr>
        <p:txBody>
          <a:bodyPr/>
          <a:lstStyle/>
          <a:p>
            <a:r>
              <a:rPr lang="en-IN" dirty="0"/>
              <a:t>Split mouth trial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59</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7" name="Picture 2" descr="Image result for rct split mouth  design"/>
          <p:cNvPicPr>
            <a:picLocks noGrp="1" noChangeAspect="1" noChangeArrowheads="1"/>
          </p:cNvPicPr>
          <p:nvPr>
            <p:ph idx="1"/>
          </p:nvPr>
        </p:nvPicPr>
        <p:blipFill>
          <a:blip r:embed="rId2">
            <a:lum bright="20000"/>
          </a:blip>
          <a:srcRect l="11666" t="13048" r="4446"/>
          <a:stretch>
            <a:fillRect/>
          </a:stretch>
        </p:blipFill>
        <p:spPr bwMode="auto">
          <a:xfrm>
            <a:off x="1009650" y="1676400"/>
            <a:ext cx="10363200" cy="458946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4"/>
            <a:ext cx="11885084" cy="914400"/>
          </a:xfrm>
        </p:spPr>
        <p:txBody>
          <a:bodyPr/>
          <a:lstStyle/>
          <a:p>
            <a:r>
              <a:rPr lang="en-IN" dirty="0"/>
              <a:t>Definition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6</a:t>
            </a:fld>
            <a:endParaRPr lang="en-IN" dirty="0"/>
          </a:p>
        </p:txBody>
      </p:sp>
      <p:sp>
        <p:nvSpPr>
          <p:cNvPr id="7" name="Rounded Rectangle 6"/>
          <p:cNvSpPr/>
          <p:nvPr/>
        </p:nvSpPr>
        <p:spPr>
          <a:xfrm>
            <a:off x="993227" y="2033751"/>
            <a:ext cx="10594429" cy="2758966"/>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IN" sz="2800" dirty="0"/>
              <a:t>“Research is a quest for knowledge through diligent search or investigation or experimentation aimed at discovery and interpretation of new knowledge.”</a:t>
            </a:r>
          </a:p>
        </p:txBody>
      </p:sp>
      <p:sp>
        <p:nvSpPr>
          <p:cNvPr id="9" name="Rectangle 8"/>
          <p:cNvSpPr/>
          <p:nvPr/>
        </p:nvSpPr>
        <p:spPr>
          <a:xfrm>
            <a:off x="2969172" y="5171118"/>
            <a:ext cx="6994634" cy="954107"/>
          </a:xfrm>
          <a:prstGeom prst="rect">
            <a:avLst/>
          </a:prstGeom>
          <a:ln>
            <a:solidFill>
              <a:schemeClr val="tx1"/>
            </a:solidFill>
            <a:prstDash val="dashDot"/>
          </a:ln>
        </p:spPr>
        <p:txBody>
          <a:bodyPr wrap="square">
            <a:spAutoFit/>
          </a:bodyPr>
          <a:lstStyle/>
          <a:p>
            <a:pPr algn="ctr"/>
            <a:r>
              <a:rPr lang="en-IN" dirty="0"/>
              <a:t>“</a:t>
            </a:r>
            <a:r>
              <a:rPr lang="en-IN" sz="2800" dirty="0"/>
              <a:t>Science of studying how research is done systematically.”</a:t>
            </a:r>
            <a:endParaRPr lang="en-IN" dirty="0"/>
          </a:p>
        </p:txBody>
      </p:sp>
      <p:sp>
        <p:nvSpPr>
          <p:cNvPr id="8" name="Date Placeholder 7"/>
          <p:cNvSpPr>
            <a:spLocks noGrp="1"/>
          </p:cNvSpPr>
          <p:nvPr>
            <p:ph type="dt" sz="half" idx="10"/>
          </p:nvPr>
        </p:nvSpPr>
        <p:spPr/>
        <p:txBody>
          <a:bodyPr/>
          <a:lstStyle/>
          <a:p>
            <a:fld id="{3BFA5F97-0A0E-4A89-B606-AEC3000E7915}" type="datetime1">
              <a:rPr lang="en-IN" smtClean="0"/>
              <a:pPr/>
              <a:t>07-02-2019</a:t>
            </a:fld>
            <a:endParaRPr lang="en-IN" dirty="0"/>
          </a:p>
        </p:txBody>
      </p:sp>
      <p:pic>
        <p:nvPicPr>
          <p:cNvPr id="11266" name="Picture 2" descr="C:\Users\hp\Desktop\images (14).jpg"/>
          <p:cNvPicPr>
            <a:picLocks noChangeAspect="1" noChangeArrowheads="1"/>
          </p:cNvPicPr>
          <p:nvPr/>
        </p:nvPicPr>
        <p:blipFill>
          <a:blip r:embed="rId2"/>
          <a:srcRect/>
          <a:stretch>
            <a:fillRect/>
          </a:stretch>
        </p:blipFill>
        <p:spPr bwMode="auto">
          <a:xfrm>
            <a:off x="0" y="0"/>
            <a:ext cx="3181350" cy="17716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4256"/>
            <a:ext cx="11885084" cy="914400"/>
          </a:xfrm>
        </p:spPr>
        <p:txBody>
          <a:bodyPr/>
          <a:lstStyle/>
          <a:p>
            <a:r>
              <a:rPr lang="en-IN" dirty="0"/>
              <a:t>Clinical trials </a:t>
            </a:r>
          </a:p>
        </p:txBody>
      </p:sp>
      <p:sp>
        <p:nvSpPr>
          <p:cNvPr id="3" name="Content Placeholder 2"/>
          <p:cNvSpPr>
            <a:spLocks noGrp="1"/>
          </p:cNvSpPr>
          <p:nvPr>
            <p:ph idx="1"/>
          </p:nvPr>
        </p:nvSpPr>
        <p:spPr>
          <a:xfrm>
            <a:off x="342899" y="1528763"/>
            <a:ext cx="10147301" cy="3670767"/>
          </a:xfrm>
        </p:spPr>
        <p:txBody>
          <a:bodyPr/>
          <a:lstStyle/>
          <a:p>
            <a:r>
              <a:rPr lang="en-IN" dirty="0"/>
              <a:t>A design to find out efficacy of drugs or clinical procedures</a:t>
            </a:r>
          </a:p>
          <a:p>
            <a:r>
              <a:rPr lang="en-IN" dirty="0"/>
              <a:t>Randomized double blind trial.</a:t>
            </a:r>
          </a:p>
          <a:p>
            <a:r>
              <a:rPr lang="en-IN" dirty="0"/>
              <a:t>Higher evidence. </a:t>
            </a:r>
          </a:p>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60</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7" name="Picture 6" descr="Image result for types of clinical trial"/>
          <p:cNvPicPr>
            <a:picLocks noChangeAspect="1" noChangeArrowheads="1"/>
          </p:cNvPicPr>
          <p:nvPr/>
        </p:nvPicPr>
        <p:blipFill>
          <a:blip r:embed="rId2"/>
          <a:srcRect/>
          <a:stretch>
            <a:fillRect/>
          </a:stretch>
        </p:blipFill>
        <p:spPr bwMode="auto">
          <a:xfrm>
            <a:off x="3467100" y="1866900"/>
            <a:ext cx="8362950" cy="456247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156"/>
            <a:ext cx="11885084" cy="914400"/>
          </a:xfrm>
        </p:spPr>
        <p:txBody>
          <a:bodyPr/>
          <a:lstStyle/>
          <a:p>
            <a:r>
              <a:rPr lang="en-IN" dirty="0"/>
              <a:t>Clinical trials phases</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61</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7" name="Picture 2" descr="Related image"/>
          <p:cNvPicPr>
            <a:picLocks noGrp="1" noChangeAspect="1" noChangeArrowheads="1"/>
          </p:cNvPicPr>
          <p:nvPr>
            <p:ph idx="1"/>
          </p:nvPr>
        </p:nvPicPr>
        <p:blipFill>
          <a:blip r:embed="rId2"/>
          <a:srcRect t="8276"/>
          <a:stretch>
            <a:fillRect/>
          </a:stretch>
        </p:blipFill>
        <p:spPr bwMode="auto">
          <a:xfrm>
            <a:off x="704850" y="1809750"/>
            <a:ext cx="10763250" cy="401161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8056"/>
            <a:ext cx="11885084" cy="914400"/>
          </a:xfrm>
        </p:spPr>
        <p:txBody>
          <a:bodyPr/>
          <a:lstStyle/>
          <a:p>
            <a:r>
              <a:rPr lang="en-IN" dirty="0"/>
              <a:t> Clinical trials Phases</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62</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7" name="Picture 1"/>
          <p:cNvPicPr>
            <a:picLocks noGrp="1" noChangeAspect="1" noChangeArrowheads="1"/>
          </p:cNvPicPr>
          <p:nvPr>
            <p:ph idx="1"/>
          </p:nvPr>
        </p:nvPicPr>
        <p:blipFill>
          <a:blip r:embed="rId2"/>
          <a:srcRect/>
          <a:stretch>
            <a:fillRect/>
          </a:stretch>
        </p:blipFill>
        <p:spPr bwMode="auto">
          <a:xfrm>
            <a:off x="1828800" y="1428750"/>
            <a:ext cx="8667750" cy="49530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106"/>
            <a:ext cx="11885084" cy="914400"/>
          </a:xfrm>
        </p:spPr>
        <p:txBody>
          <a:bodyPr/>
          <a:lstStyle/>
          <a:p>
            <a:r>
              <a:rPr lang="en-IN" dirty="0"/>
              <a:t>Sampling</a:t>
            </a:r>
          </a:p>
        </p:txBody>
      </p:sp>
      <p:sp>
        <p:nvSpPr>
          <p:cNvPr id="3" name="Content Placeholder 2"/>
          <p:cNvSpPr>
            <a:spLocks noGrp="1"/>
          </p:cNvSpPr>
          <p:nvPr>
            <p:ph idx="1"/>
          </p:nvPr>
        </p:nvSpPr>
        <p:spPr>
          <a:xfrm>
            <a:off x="400050" y="1733549"/>
            <a:ext cx="11233151" cy="4532781"/>
          </a:xfrm>
        </p:spPr>
        <p:txBody>
          <a:bodyPr>
            <a:normAutofit/>
          </a:bodyPr>
          <a:lstStyle/>
          <a:p>
            <a:r>
              <a:rPr lang="en-IN" dirty="0"/>
              <a:t>Procedure by which some members of a given population are selected as representatives of the entire population.</a:t>
            </a:r>
          </a:p>
          <a:p>
            <a:r>
              <a:rPr lang="en-IN" dirty="0"/>
              <a:t>Sample – Subset of target population </a:t>
            </a:r>
          </a:p>
          <a:p>
            <a:r>
              <a:rPr lang="en-IN" dirty="0"/>
              <a:t>Sampling unit - Each member of the population is called as sampling unit.</a:t>
            </a:r>
          </a:p>
          <a:p>
            <a:r>
              <a:rPr lang="en-IN" dirty="0"/>
              <a:t>Sampling frame - A list containing all sampling units</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63</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sp>
        <p:nvSpPr>
          <p:cNvPr id="7" name="Rectangle 6"/>
          <p:cNvSpPr/>
          <p:nvPr/>
        </p:nvSpPr>
        <p:spPr>
          <a:xfrm>
            <a:off x="3048000" y="2413338"/>
            <a:ext cx="6096000" cy="369332"/>
          </a:xfrm>
          <a:prstGeom prst="rect">
            <a:avLst/>
          </a:prstGeom>
        </p:spPr>
        <p:txBody>
          <a:bodyPr>
            <a:spAutoFit/>
          </a:bodyPr>
          <a:lstStyle/>
          <a:p>
            <a:r>
              <a:rPr lang="en-IN" dirty="0"/>
              <a:t>.</a:t>
            </a:r>
          </a:p>
        </p:txBody>
      </p:sp>
      <p:pic>
        <p:nvPicPr>
          <p:cNvPr id="1027" name="Picture 3" descr="C:\Users\hp\Desktop\4.JPG"/>
          <p:cNvPicPr>
            <a:picLocks noChangeAspect="1" noChangeArrowheads="1"/>
          </p:cNvPicPr>
          <p:nvPr/>
        </p:nvPicPr>
        <p:blipFill>
          <a:blip r:embed="rId2"/>
          <a:srcRect t="6299" r="15752"/>
          <a:stretch>
            <a:fillRect/>
          </a:stretch>
        </p:blipFill>
        <p:spPr bwMode="auto">
          <a:xfrm>
            <a:off x="9448800" y="0"/>
            <a:ext cx="2743200" cy="1710906"/>
          </a:xfrm>
          <a:prstGeom prst="ellipse">
            <a:avLst/>
          </a:prstGeom>
          <a:ln>
            <a:noFill/>
          </a:ln>
          <a:effectLst>
            <a:softEdge rad="112500"/>
          </a:effectLst>
        </p:spPr>
      </p:pic>
      <p:pic>
        <p:nvPicPr>
          <p:cNvPr id="1029" name="Picture 5" descr="C:\Users\hp\Desktop\5.JPG"/>
          <p:cNvPicPr>
            <a:picLocks noChangeAspect="1" noChangeArrowheads="1"/>
          </p:cNvPicPr>
          <p:nvPr/>
        </p:nvPicPr>
        <p:blipFill>
          <a:blip r:embed="rId3"/>
          <a:srcRect/>
          <a:stretch>
            <a:fillRect/>
          </a:stretch>
        </p:blipFill>
        <p:spPr bwMode="auto">
          <a:xfrm>
            <a:off x="2386013" y="2933700"/>
            <a:ext cx="7000875" cy="3295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406"/>
            <a:ext cx="11885084" cy="914400"/>
          </a:xfrm>
        </p:spPr>
        <p:txBody>
          <a:bodyPr/>
          <a:lstStyle/>
          <a:p>
            <a:r>
              <a:rPr lang="en-IN" dirty="0"/>
              <a:t> Sampling</a:t>
            </a:r>
          </a:p>
        </p:txBody>
      </p:sp>
      <p:sp>
        <p:nvSpPr>
          <p:cNvPr id="3" name="Content Placeholder 2"/>
          <p:cNvSpPr>
            <a:spLocks noGrp="1"/>
          </p:cNvSpPr>
          <p:nvPr>
            <p:ph idx="1"/>
          </p:nvPr>
        </p:nvSpPr>
        <p:spPr>
          <a:xfrm>
            <a:off x="590549" y="1871663"/>
            <a:ext cx="5048251" cy="4071937"/>
          </a:xfrm>
        </p:spPr>
        <p:style>
          <a:lnRef idx="1">
            <a:schemeClr val="accent3"/>
          </a:lnRef>
          <a:fillRef idx="2">
            <a:schemeClr val="accent3"/>
          </a:fillRef>
          <a:effectRef idx="1">
            <a:schemeClr val="accent3"/>
          </a:effectRef>
          <a:fontRef idx="minor">
            <a:schemeClr val="dk1"/>
          </a:fontRef>
        </p:style>
        <p:txBody>
          <a:bodyPr/>
          <a:lstStyle/>
          <a:p>
            <a:pPr algn="ctr">
              <a:buNone/>
            </a:pPr>
            <a:r>
              <a:rPr lang="en-IN" b="1" dirty="0">
                <a:solidFill>
                  <a:srgbClr val="FF0000"/>
                </a:solidFill>
              </a:rPr>
              <a:t>WHY SAMPLING</a:t>
            </a:r>
          </a:p>
          <a:p>
            <a:r>
              <a:rPr lang="en-IN" dirty="0"/>
              <a:t>Cost effective</a:t>
            </a:r>
          </a:p>
          <a:p>
            <a:r>
              <a:rPr lang="en-IN" dirty="0"/>
              <a:t>Manage resources</a:t>
            </a:r>
          </a:p>
          <a:p>
            <a:r>
              <a:rPr lang="en-IN" dirty="0"/>
              <a:t>Results generalizable </a:t>
            </a:r>
          </a:p>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64</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sp>
        <p:nvSpPr>
          <p:cNvPr id="7" name="Content Placeholder 2"/>
          <p:cNvSpPr txBox="1">
            <a:spLocks/>
          </p:cNvSpPr>
          <p:nvPr/>
        </p:nvSpPr>
        <p:spPr>
          <a:xfrm>
            <a:off x="6476999" y="1905000"/>
            <a:ext cx="5048251" cy="401954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rmAutofit/>
          </a:bodyPr>
          <a:lstStyle/>
          <a:p>
            <a:pPr algn="ctr"/>
            <a:r>
              <a:rPr lang="en-IN" sz="2400" b="1" dirty="0">
                <a:solidFill>
                  <a:srgbClr val="FF0000"/>
                </a:solidFill>
              </a:rPr>
              <a:t>SAMPLING CONCEPT</a:t>
            </a: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r>
              <a:rPr kumimoji="0" lang="en-IN" sz="2400" b="0" i="0" u="none" strike="noStrike" kern="1200" cap="none" spc="0" normalizeH="0" baseline="0" noProof="0" dirty="0">
                <a:ln>
                  <a:noFill/>
                </a:ln>
                <a:solidFill>
                  <a:srgbClr val="000000"/>
                </a:solidFill>
                <a:effectLst/>
                <a:uLnTx/>
                <a:uFillTx/>
                <a:latin typeface="+mn-lt"/>
                <a:ea typeface="+mn-ea"/>
                <a:cs typeface="+mn-cs"/>
              </a:rPr>
              <a:t>Whole Population</a:t>
            </a: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r>
              <a:rPr lang="en-IN" sz="2400" dirty="0">
                <a:solidFill>
                  <a:srgbClr val="000000"/>
                </a:solidFill>
              </a:rPr>
              <a:t>Accessible population</a:t>
            </a:r>
          </a:p>
          <a:p>
            <a:pPr marL="342900" marR="0" lvl="0" indent="-342900" algn="just" defTabSz="914400" rtl="0" eaLnBrk="1" fontAlgn="auto" latinLnBrk="0" hangingPunct="1">
              <a:lnSpc>
                <a:spcPct val="150000"/>
              </a:lnSpc>
              <a:spcBef>
                <a:spcPts val="2000"/>
              </a:spcBef>
              <a:spcAft>
                <a:spcPts val="0"/>
              </a:spcAft>
              <a:buClr>
                <a:schemeClr val="accent1"/>
              </a:buClr>
              <a:buSzTx/>
              <a:buFont typeface="Wingdings 2" pitchFamily="18" charset="2"/>
              <a:buChar char=""/>
              <a:tabLst/>
              <a:defRPr/>
            </a:pPr>
            <a:r>
              <a:rPr kumimoji="0" lang="en-IN" sz="2400" b="0" i="0" u="none" strike="noStrike" kern="1200" cap="none" spc="0" normalizeH="0" baseline="0" noProof="0" dirty="0">
                <a:ln>
                  <a:noFill/>
                </a:ln>
                <a:solidFill>
                  <a:srgbClr val="000000"/>
                </a:solidFill>
                <a:effectLst/>
                <a:uLnTx/>
                <a:uFillTx/>
                <a:latin typeface="+mn-lt"/>
                <a:ea typeface="+mn-ea"/>
                <a:cs typeface="+mn-cs"/>
              </a:rPr>
              <a:t>Sample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156"/>
            <a:ext cx="11885084" cy="914400"/>
          </a:xfrm>
        </p:spPr>
        <p:txBody>
          <a:bodyPr/>
          <a:lstStyle/>
          <a:p>
            <a:r>
              <a:rPr lang="en-IN" dirty="0"/>
              <a:t>Sampling process </a:t>
            </a:r>
          </a:p>
        </p:txBody>
      </p:sp>
      <p:sp>
        <p:nvSpPr>
          <p:cNvPr id="3" name="Content Placeholder 2"/>
          <p:cNvSpPr>
            <a:spLocks noGrp="1"/>
          </p:cNvSpPr>
          <p:nvPr>
            <p:ph idx="1"/>
          </p:nvPr>
        </p:nvSpPr>
        <p:spPr>
          <a:xfrm>
            <a:off x="552450" y="1524000"/>
            <a:ext cx="11080751" cy="4742331"/>
          </a:xfrm>
        </p:spPr>
        <p:txBody>
          <a:bodyPr>
            <a:normAutofit/>
          </a:bodyPr>
          <a:lstStyle/>
          <a:p>
            <a:r>
              <a:rPr lang="en-IN" dirty="0"/>
              <a:t>Identify the population of interest</a:t>
            </a:r>
          </a:p>
          <a:p>
            <a:r>
              <a:rPr lang="en-IN" dirty="0"/>
              <a:t> Specify the sampling frame</a:t>
            </a:r>
          </a:p>
          <a:p>
            <a:r>
              <a:rPr lang="en-IN" dirty="0"/>
              <a:t> Select a suitable sampling technique </a:t>
            </a:r>
          </a:p>
          <a:p>
            <a:r>
              <a:rPr lang="en-IN" dirty="0"/>
              <a:t>Determine the sample size</a:t>
            </a:r>
          </a:p>
          <a:p>
            <a:r>
              <a:rPr lang="en-IN" dirty="0"/>
              <a:t> Implement the plan</a:t>
            </a:r>
          </a:p>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65</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sp>
        <p:nvSpPr>
          <p:cNvPr id="7" name="Rectangle 6"/>
          <p:cNvSpPr/>
          <p:nvPr/>
        </p:nvSpPr>
        <p:spPr>
          <a:xfrm>
            <a:off x="3048000" y="2690336"/>
            <a:ext cx="6096000" cy="369332"/>
          </a:xfrm>
          <a:prstGeom prst="rect">
            <a:avLst/>
          </a:prstGeom>
        </p:spPr>
        <p:txBody>
          <a:bodyPr>
            <a:spAutoFit/>
          </a:bodyPr>
          <a:lstStyle/>
          <a:p>
            <a:endParaRPr lang="en-IN" dirty="0"/>
          </a:p>
        </p:txBody>
      </p:sp>
      <p:pic>
        <p:nvPicPr>
          <p:cNvPr id="8" name="Picture 4" descr="Image result for sampling techniques"/>
          <p:cNvPicPr>
            <a:picLocks noChangeAspect="1" noChangeArrowheads="1"/>
          </p:cNvPicPr>
          <p:nvPr/>
        </p:nvPicPr>
        <p:blipFill>
          <a:blip r:embed="rId2"/>
          <a:srcRect b="8087"/>
          <a:stretch>
            <a:fillRect/>
          </a:stretch>
        </p:blipFill>
        <p:spPr bwMode="auto">
          <a:xfrm>
            <a:off x="2857500" y="1924050"/>
            <a:ext cx="8382000" cy="4438650"/>
          </a:xfrm>
          <a:prstGeom prst="rect">
            <a:avLst/>
          </a:prstGeom>
          <a:noFill/>
        </p:spPr>
      </p:pic>
      <p:pic>
        <p:nvPicPr>
          <p:cNvPr id="2050" name="Picture 2" descr="C:\Users\hp\Desktop\6.JPG"/>
          <p:cNvPicPr>
            <a:picLocks noChangeAspect="1" noChangeArrowheads="1"/>
          </p:cNvPicPr>
          <p:nvPr/>
        </p:nvPicPr>
        <p:blipFill>
          <a:blip r:embed="rId3"/>
          <a:srcRect/>
          <a:stretch>
            <a:fillRect/>
          </a:stretch>
        </p:blipFill>
        <p:spPr bwMode="auto">
          <a:xfrm>
            <a:off x="9850310" y="0"/>
            <a:ext cx="2341690" cy="18288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5206"/>
            <a:ext cx="11885084" cy="914400"/>
          </a:xfrm>
        </p:spPr>
        <p:txBody>
          <a:bodyPr/>
          <a:lstStyle/>
          <a:p>
            <a:r>
              <a:rPr lang="en-IN" dirty="0"/>
              <a:t>Sampling errors </a:t>
            </a:r>
          </a:p>
        </p:txBody>
      </p:sp>
      <p:sp>
        <p:nvSpPr>
          <p:cNvPr id="3" name="Content Placeholder 2"/>
          <p:cNvSpPr>
            <a:spLocks noGrp="1"/>
          </p:cNvSpPr>
          <p:nvPr>
            <p:ph idx="1"/>
          </p:nvPr>
        </p:nvSpPr>
        <p:spPr>
          <a:xfrm>
            <a:off x="1162051" y="2114551"/>
            <a:ext cx="10471150" cy="4151780"/>
          </a:xfrm>
        </p:spPr>
        <p:txBody>
          <a:bodyPr>
            <a:normAutofit/>
          </a:bodyPr>
          <a:lstStyle/>
          <a:p>
            <a:r>
              <a:rPr lang="en-IN" dirty="0"/>
              <a:t> Sampling error</a:t>
            </a:r>
          </a:p>
          <a:p>
            <a:r>
              <a:rPr lang="en-IN" dirty="0"/>
              <a:t>Non sampling error – </a:t>
            </a:r>
          </a:p>
          <a:p>
            <a:pPr>
              <a:buNone/>
            </a:pPr>
            <a:r>
              <a:rPr lang="en-IN" dirty="0"/>
              <a:t>               1. Poor sampling methods</a:t>
            </a:r>
          </a:p>
          <a:p>
            <a:pPr>
              <a:buNone/>
            </a:pPr>
            <a:r>
              <a:rPr lang="en-IN" dirty="0"/>
              <a:t>               2. Questionnaire or measurement error</a:t>
            </a:r>
          </a:p>
          <a:p>
            <a:pPr>
              <a:buNone/>
            </a:pPr>
            <a:r>
              <a:rPr lang="en-IN" dirty="0"/>
              <a:t>               3. Behavioural effects</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66</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3074" name="Picture 2" descr="C:\Users\hp\Desktop\7.JPG"/>
          <p:cNvPicPr>
            <a:picLocks noChangeAspect="1" noChangeArrowheads="1"/>
          </p:cNvPicPr>
          <p:nvPr/>
        </p:nvPicPr>
        <p:blipFill>
          <a:blip r:embed="rId2"/>
          <a:srcRect/>
          <a:stretch>
            <a:fillRect/>
          </a:stretch>
        </p:blipFill>
        <p:spPr bwMode="auto">
          <a:xfrm>
            <a:off x="0" y="0"/>
            <a:ext cx="3295650" cy="18669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106"/>
            <a:ext cx="11885084" cy="914400"/>
          </a:xfrm>
        </p:spPr>
        <p:txBody>
          <a:bodyPr/>
          <a:lstStyle/>
          <a:p>
            <a:r>
              <a:rPr lang="en-IN"/>
              <a:t>Methods of data collection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67</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7" name="Picture 2"/>
          <p:cNvPicPr>
            <a:picLocks noGrp="1" noChangeAspect="1" noChangeArrowheads="1"/>
          </p:cNvPicPr>
          <p:nvPr>
            <p:ph idx="1"/>
          </p:nvPr>
        </p:nvPicPr>
        <p:blipFill>
          <a:blip r:embed="rId2"/>
          <a:srcRect/>
          <a:stretch>
            <a:fillRect/>
          </a:stretch>
        </p:blipFill>
        <p:spPr bwMode="auto">
          <a:xfrm>
            <a:off x="1981200" y="1428750"/>
            <a:ext cx="8134350" cy="50673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106"/>
            <a:ext cx="11885084" cy="914400"/>
          </a:xfrm>
        </p:spPr>
        <p:txBody>
          <a:bodyPr/>
          <a:lstStyle/>
          <a:p>
            <a:r>
              <a:rPr lang="en-IN" dirty="0"/>
              <a:t>Tools of data collection  </a:t>
            </a:r>
          </a:p>
        </p:txBody>
      </p:sp>
      <p:sp>
        <p:nvSpPr>
          <p:cNvPr id="5" name="Slide Number Placeholder 4"/>
          <p:cNvSpPr>
            <a:spLocks noGrp="1"/>
          </p:cNvSpPr>
          <p:nvPr>
            <p:ph type="sldNum" sz="quarter" idx="12"/>
          </p:nvPr>
        </p:nvSpPr>
        <p:spPr/>
        <p:txBody>
          <a:bodyPr/>
          <a:lstStyle/>
          <a:p>
            <a:fld id="{1F72F716-8051-40BB-83A6-F7B9D571AE18}" type="slidenum">
              <a:rPr lang="en-IN" smtClean="0"/>
              <a:pPr/>
              <a:t>68</a:t>
            </a:fld>
            <a:endParaRPr lang="en-IN" dirty="0"/>
          </a:p>
        </p:txBody>
      </p:sp>
      <p:pic>
        <p:nvPicPr>
          <p:cNvPr id="9" name="Picture 2"/>
          <p:cNvPicPr>
            <a:picLocks noGrp="1" noChangeAspect="1" noChangeArrowheads="1"/>
          </p:cNvPicPr>
          <p:nvPr>
            <p:ph idx="1"/>
          </p:nvPr>
        </p:nvPicPr>
        <p:blipFill>
          <a:blip r:embed="rId2"/>
          <a:srcRect t="12846"/>
          <a:stretch>
            <a:fillRect/>
          </a:stretch>
        </p:blipFill>
        <p:spPr bwMode="auto">
          <a:xfrm>
            <a:off x="1200150" y="1409700"/>
            <a:ext cx="10325100" cy="54483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4300"/>
            <a:ext cx="12192000"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12192000" cy="1028228"/>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5866756" y="1"/>
            <a:ext cx="6325243" cy="600063"/>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1" y="1"/>
            <a:ext cx="12092940" cy="1015365"/>
          </a:xfrm>
          <a:custGeom>
            <a:avLst/>
            <a:gdLst/>
            <a:ahLst/>
            <a:cxnLst/>
            <a:rect l="l" t="t" r="r" b="b"/>
            <a:pathLst>
              <a:path w="9069705" h="1015365">
                <a:moveTo>
                  <a:pt x="0" y="1015115"/>
                </a:moveTo>
                <a:lnTo>
                  <a:pt x="53491" y="995673"/>
                </a:lnTo>
                <a:lnTo>
                  <a:pt x="112891" y="974485"/>
                </a:lnTo>
                <a:lnTo>
                  <a:pt x="177134" y="952045"/>
                </a:lnTo>
                <a:lnTo>
                  <a:pt x="246046" y="928517"/>
                </a:lnTo>
                <a:lnTo>
                  <a:pt x="282199" y="916397"/>
                </a:lnTo>
                <a:lnTo>
                  <a:pt x="319454" y="904067"/>
                </a:lnTo>
                <a:lnTo>
                  <a:pt x="357790" y="891547"/>
                </a:lnTo>
                <a:lnTo>
                  <a:pt x="397184" y="878859"/>
                </a:lnTo>
                <a:lnTo>
                  <a:pt x="437617" y="866024"/>
                </a:lnTo>
                <a:lnTo>
                  <a:pt x="479065" y="853061"/>
                </a:lnTo>
                <a:lnTo>
                  <a:pt x="521506" y="839991"/>
                </a:lnTo>
                <a:lnTo>
                  <a:pt x="564921" y="826836"/>
                </a:lnTo>
                <a:lnTo>
                  <a:pt x="609286" y="813616"/>
                </a:lnTo>
                <a:lnTo>
                  <a:pt x="654580" y="800351"/>
                </a:lnTo>
                <a:lnTo>
                  <a:pt x="700782" y="787062"/>
                </a:lnTo>
                <a:lnTo>
                  <a:pt x="747869" y="773771"/>
                </a:lnTo>
                <a:lnTo>
                  <a:pt x="795821" y="760497"/>
                </a:lnTo>
                <a:lnTo>
                  <a:pt x="844615" y="747261"/>
                </a:lnTo>
                <a:lnTo>
                  <a:pt x="894230" y="734084"/>
                </a:lnTo>
                <a:lnTo>
                  <a:pt x="944644" y="720987"/>
                </a:lnTo>
                <a:lnTo>
                  <a:pt x="995836" y="707990"/>
                </a:lnTo>
                <a:lnTo>
                  <a:pt x="1047783" y="695115"/>
                </a:lnTo>
                <a:lnTo>
                  <a:pt x="1100465" y="682380"/>
                </a:lnTo>
                <a:lnTo>
                  <a:pt x="1153859" y="669809"/>
                </a:lnTo>
                <a:lnTo>
                  <a:pt x="1207944" y="657420"/>
                </a:lnTo>
                <a:lnTo>
                  <a:pt x="1262698" y="645235"/>
                </a:lnTo>
                <a:lnTo>
                  <a:pt x="1318100" y="633275"/>
                </a:lnTo>
                <a:lnTo>
                  <a:pt x="1374128" y="621559"/>
                </a:lnTo>
                <a:lnTo>
                  <a:pt x="1430760" y="610110"/>
                </a:lnTo>
                <a:lnTo>
                  <a:pt x="1487975" y="598947"/>
                </a:lnTo>
                <a:lnTo>
                  <a:pt x="1545750" y="588091"/>
                </a:lnTo>
                <a:lnTo>
                  <a:pt x="1604065" y="577562"/>
                </a:lnTo>
                <a:lnTo>
                  <a:pt x="1662898" y="567383"/>
                </a:lnTo>
                <a:lnTo>
                  <a:pt x="1722227" y="557572"/>
                </a:lnTo>
                <a:lnTo>
                  <a:pt x="1782030" y="548152"/>
                </a:lnTo>
                <a:lnTo>
                  <a:pt x="1842285" y="539142"/>
                </a:lnTo>
                <a:lnTo>
                  <a:pt x="1902972" y="530563"/>
                </a:lnTo>
                <a:lnTo>
                  <a:pt x="1964068" y="522436"/>
                </a:lnTo>
                <a:lnTo>
                  <a:pt x="2025552" y="514782"/>
                </a:lnTo>
                <a:lnTo>
                  <a:pt x="2087402" y="507621"/>
                </a:lnTo>
                <a:lnTo>
                  <a:pt x="2149596" y="500974"/>
                </a:lnTo>
                <a:lnTo>
                  <a:pt x="2212113" y="494861"/>
                </a:lnTo>
                <a:lnTo>
                  <a:pt x="2274931" y="489304"/>
                </a:lnTo>
                <a:lnTo>
                  <a:pt x="2338029" y="484323"/>
                </a:lnTo>
                <a:lnTo>
                  <a:pt x="2401384" y="479939"/>
                </a:lnTo>
                <a:lnTo>
                  <a:pt x="2464975" y="476172"/>
                </a:lnTo>
                <a:lnTo>
                  <a:pt x="2528781" y="473043"/>
                </a:lnTo>
                <a:lnTo>
                  <a:pt x="2570379" y="471440"/>
                </a:lnTo>
                <a:lnTo>
                  <a:pt x="2612648" y="470242"/>
                </a:lnTo>
                <a:lnTo>
                  <a:pt x="2655572" y="469439"/>
                </a:lnTo>
                <a:lnTo>
                  <a:pt x="2699133" y="469020"/>
                </a:lnTo>
                <a:lnTo>
                  <a:pt x="2743314" y="468974"/>
                </a:lnTo>
                <a:lnTo>
                  <a:pt x="2788098" y="469290"/>
                </a:lnTo>
                <a:lnTo>
                  <a:pt x="2833468" y="469956"/>
                </a:lnTo>
                <a:lnTo>
                  <a:pt x="2879405" y="470962"/>
                </a:lnTo>
                <a:lnTo>
                  <a:pt x="2925893" y="472297"/>
                </a:lnTo>
                <a:lnTo>
                  <a:pt x="2972915" y="473950"/>
                </a:lnTo>
                <a:lnTo>
                  <a:pt x="3020453" y="475910"/>
                </a:lnTo>
                <a:lnTo>
                  <a:pt x="3068490" y="478166"/>
                </a:lnTo>
                <a:lnTo>
                  <a:pt x="3117008" y="480707"/>
                </a:lnTo>
                <a:lnTo>
                  <a:pt x="3165991" y="483523"/>
                </a:lnTo>
                <a:lnTo>
                  <a:pt x="3215421" y="486601"/>
                </a:lnTo>
                <a:lnTo>
                  <a:pt x="3265281" y="489932"/>
                </a:lnTo>
                <a:lnTo>
                  <a:pt x="3315553" y="493504"/>
                </a:lnTo>
                <a:lnTo>
                  <a:pt x="3366221" y="497306"/>
                </a:lnTo>
                <a:lnTo>
                  <a:pt x="3417266" y="501327"/>
                </a:lnTo>
                <a:lnTo>
                  <a:pt x="3468672" y="505557"/>
                </a:lnTo>
                <a:lnTo>
                  <a:pt x="3520421" y="509984"/>
                </a:lnTo>
                <a:lnTo>
                  <a:pt x="3572497" y="514598"/>
                </a:lnTo>
                <a:lnTo>
                  <a:pt x="3624881" y="519387"/>
                </a:lnTo>
                <a:lnTo>
                  <a:pt x="3677556" y="524341"/>
                </a:lnTo>
                <a:lnTo>
                  <a:pt x="3730506" y="529449"/>
                </a:lnTo>
                <a:lnTo>
                  <a:pt x="3783712" y="534698"/>
                </a:lnTo>
                <a:lnTo>
                  <a:pt x="3837158" y="540080"/>
                </a:lnTo>
                <a:lnTo>
                  <a:pt x="3890826" y="545582"/>
                </a:lnTo>
                <a:lnTo>
                  <a:pt x="3944699" y="551194"/>
                </a:lnTo>
                <a:lnTo>
                  <a:pt x="3998760" y="556905"/>
                </a:lnTo>
                <a:lnTo>
                  <a:pt x="4052991" y="562704"/>
                </a:lnTo>
                <a:lnTo>
                  <a:pt x="4107376" y="568579"/>
                </a:lnTo>
                <a:lnTo>
                  <a:pt x="4161896" y="574521"/>
                </a:lnTo>
                <a:lnTo>
                  <a:pt x="4216534" y="580517"/>
                </a:lnTo>
                <a:lnTo>
                  <a:pt x="4271274" y="586558"/>
                </a:lnTo>
                <a:lnTo>
                  <a:pt x="4326098" y="592631"/>
                </a:lnTo>
                <a:lnTo>
                  <a:pt x="4380988" y="598727"/>
                </a:lnTo>
                <a:lnTo>
                  <a:pt x="4435928" y="604833"/>
                </a:lnTo>
                <a:lnTo>
                  <a:pt x="4490900" y="610940"/>
                </a:lnTo>
                <a:lnTo>
                  <a:pt x="4545886" y="617036"/>
                </a:lnTo>
                <a:lnTo>
                  <a:pt x="4600870" y="623110"/>
                </a:lnTo>
                <a:lnTo>
                  <a:pt x="4655834" y="629151"/>
                </a:lnTo>
                <a:lnTo>
                  <a:pt x="4710761" y="635149"/>
                </a:lnTo>
                <a:lnTo>
                  <a:pt x="4765633" y="641092"/>
                </a:lnTo>
                <a:lnTo>
                  <a:pt x="4820434" y="646970"/>
                </a:lnTo>
                <a:lnTo>
                  <a:pt x="4875146" y="652771"/>
                </a:lnTo>
                <a:lnTo>
                  <a:pt x="4929751" y="658484"/>
                </a:lnTo>
                <a:lnTo>
                  <a:pt x="4984233" y="664099"/>
                </a:lnTo>
                <a:lnTo>
                  <a:pt x="5038574" y="669605"/>
                </a:lnTo>
                <a:lnTo>
                  <a:pt x="5092757" y="674990"/>
                </a:lnTo>
                <a:lnTo>
                  <a:pt x="5146764" y="680244"/>
                </a:lnTo>
                <a:lnTo>
                  <a:pt x="5200579" y="685355"/>
                </a:lnTo>
                <a:lnTo>
                  <a:pt x="5254183" y="690314"/>
                </a:lnTo>
                <a:lnTo>
                  <a:pt x="5307560" y="695108"/>
                </a:lnTo>
                <a:lnTo>
                  <a:pt x="5360693" y="699726"/>
                </a:lnTo>
                <a:lnTo>
                  <a:pt x="5413563" y="704159"/>
                </a:lnTo>
                <a:lnTo>
                  <a:pt x="5466155" y="708395"/>
                </a:lnTo>
                <a:lnTo>
                  <a:pt x="5518449" y="712422"/>
                </a:lnTo>
                <a:lnTo>
                  <a:pt x="5570430" y="716231"/>
                </a:lnTo>
                <a:lnTo>
                  <a:pt x="5622080" y="719809"/>
                </a:lnTo>
                <a:lnTo>
                  <a:pt x="5673381" y="723147"/>
                </a:lnTo>
                <a:lnTo>
                  <a:pt x="5724317" y="726233"/>
                </a:lnTo>
                <a:lnTo>
                  <a:pt x="5774870" y="729055"/>
                </a:lnTo>
                <a:lnTo>
                  <a:pt x="5825022" y="731604"/>
                </a:lnTo>
                <a:lnTo>
                  <a:pt x="5874757" y="733869"/>
                </a:lnTo>
                <a:lnTo>
                  <a:pt x="5924057" y="735837"/>
                </a:lnTo>
                <a:lnTo>
                  <a:pt x="5972905" y="737499"/>
                </a:lnTo>
                <a:lnTo>
                  <a:pt x="6021283" y="738843"/>
                </a:lnTo>
                <a:lnTo>
                  <a:pt x="6069175" y="739859"/>
                </a:lnTo>
                <a:lnTo>
                  <a:pt x="6116563" y="740535"/>
                </a:lnTo>
                <a:lnTo>
                  <a:pt x="6163429" y="740860"/>
                </a:lnTo>
                <a:lnTo>
                  <a:pt x="6209756" y="740824"/>
                </a:lnTo>
                <a:lnTo>
                  <a:pt x="6255528" y="740416"/>
                </a:lnTo>
                <a:lnTo>
                  <a:pt x="6300726" y="739624"/>
                </a:lnTo>
                <a:lnTo>
                  <a:pt x="6345334" y="738438"/>
                </a:lnTo>
                <a:lnTo>
                  <a:pt x="6389335" y="736846"/>
                </a:lnTo>
                <a:lnTo>
                  <a:pt x="6432710" y="734839"/>
                </a:lnTo>
                <a:lnTo>
                  <a:pt x="6475442" y="732404"/>
                </a:lnTo>
                <a:lnTo>
                  <a:pt x="6517515" y="729530"/>
                </a:lnTo>
                <a:lnTo>
                  <a:pt x="6578435" y="724566"/>
                </a:lnTo>
                <a:lnTo>
                  <a:pt x="6639066" y="718753"/>
                </a:lnTo>
                <a:lnTo>
                  <a:pt x="6699398" y="712120"/>
                </a:lnTo>
                <a:lnTo>
                  <a:pt x="6759420" y="704697"/>
                </a:lnTo>
                <a:lnTo>
                  <a:pt x="6819120" y="696514"/>
                </a:lnTo>
                <a:lnTo>
                  <a:pt x="6878488" y="687601"/>
                </a:lnTo>
                <a:lnTo>
                  <a:pt x="6937514" y="677987"/>
                </a:lnTo>
                <a:lnTo>
                  <a:pt x="6996185" y="667702"/>
                </a:lnTo>
                <a:lnTo>
                  <a:pt x="7054491" y="656776"/>
                </a:lnTo>
                <a:lnTo>
                  <a:pt x="7112421" y="645238"/>
                </a:lnTo>
                <a:lnTo>
                  <a:pt x="7169964" y="633119"/>
                </a:lnTo>
                <a:lnTo>
                  <a:pt x="7227110" y="620447"/>
                </a:lnTo>
                <a:lnTo>
                  <a:pt x="7283847" y="607254"/>
                </a:lnTo>
                <a:lnTo>
                  <a:pt x="7340165" y="593568"/>
                </a:lnTo>
                <a:lnTo>
                  <a:pt x="7396051" y="579420"/>
                </a:lnTo>
                <a:lnTo>
                  <a:pt x="7451497" y="564839"/>
                </a:lnTo>
                <a:lnTo>
                  <a:pt x="7506490" y="549854"/>
                </a:lnTo>
                <a:lnTo>
                  <a:pt x="7561019" y="534496"/>
                </a:lnTo>
                <a:lnTo>
                  <a:pt x="7615075" y="518795"/>
                </a:lnTo>
                <a:lnTo>
                  <a:pt x="7668645" y="502779"/>
                </a:lnTo>
                <a:lnTo>
                  <a:pt x="7721719" y="486479"/>
                </a:lnTo>
                <a:lnTo>
                  <a:pt x="7774286" y="469925"/>
                </a:lnTo>
                <a:lnTo>
                  <a:pt x="7826335" y="453147"/>
                </a:lnTo>
                <a:lnTo>
                  <a:pt x="7877855" y="436173"/>
                </a:lnTo>
                <a:lnTo>
                  <a:pt x="7928835" y="419034"/>
                </a:lnTo>
                <a:lnTo>
                  <a:pt x="7979265" y="401760"/>
                </a:lnTo>
                <a:lnTo>
                  <a:pt x="8029133" y="384380"/>
                </a:lnTo>
                <a:lnTo>
                  <a:pt x="8078428" y="366924"/>
                </a:lnTo>
                <a:lnTo>
                  <a:pt x="8127139" y="349422"/>
                </a:lnTo>
                <a:lnTo>
                  <a:pt x="8175256" y="331904"/>
                </a:lnTo>
                <a:lnTo>
                  <a:pt x="8222768" y="314398"/>
                </a:lnTo>
                <a:lnTo>
                  <a:pt x="8269663" y="296936"/>
                </a:lnTo>
                <a:lnTo>
                  <a:pt x="8315931" y="279547"/>
                </a:lnTo>
                <a:lnTo>
                  <a:pt x="8361560" y="262260"/>
                </a:lnTo>
                <a:lnTo>
                  <a:pt x="8406541" y="245106"/>
                </a:lnTo>
                <a:lnTo>
                  <a:pt x="8450861" y="228114"/>
                </a:lnTo>
                <a:lnTo>
                  <a:pt x="8494511" y="211313"/>
                </a:lnTo>
                <a:lnTo>
                  <a:pt x="8537478" y="194734"/>
                </a:lnTo>
                <a:lnTo>
                  <a:pt x="8579753" y="178407"/>
                </a:lnTo>
                <a:lnTo>
                  <a:pt x="8621323" y="162360"/>
                </a:lnTo>
                <a:lnTo>
                  <a:pt x="8662179" y="146625"/>
                </a:lnTo>
                <a:lnTo>
                  <a:pt x="8702310" y="131230"/>
                </a:lnTo>
                <a:lnTo>
                  <a:pt x="8741703" y="116205"/>
                </a:lnTo>
                <a:lnTo>
                  <a:pt x="8780350" y="101580"/>
                </a:lnTo>
                <a:lnTo>
                  <a:pt x="8818237" y="87385"/>
                </a:lnTo>
                <a:lnTo>
                  <a:pt x="8855355" y="73650"/>
                </a:lnTo>
                <a:lnTo>
                  <a:pt x="8891693" y="60404"/>
                </a:lnTo>
                <a:lnTo>
                  <a:pt x="8961984" y="35499"/>
                </a:lnTo>
                <a:lnTo>
                  <a:pt x="9029023" y="12908"/>
                </a:lnTo>
                <a:lnTo>
                  <a:pt x="9061295" y="2555"/>
                </a:lnTo>
                <a:lnTo>
                  <a:pt x="9069587" y="0"/>
                </a:lnTo>
              </a:path>
            </a:pathLst>
          </a:custGeom>
          <a:ln w="10794">
            <a:solidFill>
              <a:srgbClr val="05A0BE"/>
            </a:solidFill>
          </a:ln>
        </p:spPr>
        <p:txBody>
          <a:bodyPr wrap="square" lIns="0" tIns="0" rIns="0" bIns="0" rtlCol="0"/>
          <a:lstStyle/>
          <a:p>
            <a:endParaRPr/>
          </a:p>
        </p:txBody>
      </p:sp>
      <p:sp>
        <p:nvSpPr>
          <p:cNvPr id="7" name="object 7"/>
          <p:cNvSpPr txBox="1">
            <a:spLocks noGrp="1"/>
          </p:cNvSpPr>
          <p:nvPr>
            <p:ph type="title"/>
          </p:nvPr>
        </p:nvSpPr>
        <p:spPr>
          <a:xfrm>
            <a:off x="3234267" y="88900"/>
            <a:ext cx="5713307" cy="574040"/>
          </a:xfrm>
          <a:prstGeom prst="rect">
            <a:avLst/>
          </a:prstGeom>
        </p:spPr>
        <p:txBody>
          <a:bodyPr vert="horz" wrap="square" lIns="0" tIns="12700" rIns="0" bIns="0" rtlCol="0">
            <a:spAutoFit/>
          </a:bodyPr>
          <a:lstStyle/>
          <a:p>
            <a:pPr marL="12700">
              <a:lnSpc>
                <a:spcPct val="100000"/>
              </a:lnSpc>
              <a:spcBef>
                <a:spcPts val="100"/>
              </a:spcBef>
            </a:pPr>
            <a:r>
              <a:rPr sz="3600" b="0" spc="-55" dirty="0">
                <a:latin typeface="Times New Roman"/>
                <a:cs typeface="Times New Roman"/>
              </a:rPr>
              <a:t>Types </a:t>
            </a:r>
            <a:r>
              <a:rPr sz="3600" b="0" dirty="0">
                <a:latin typeface="Times New Roman"/>
                <a:cs typeface="Times New Roman"/>
              </a:rPr>
              <a:t>of</a:t>
            </a:r>
            <a:r>
              <a:rPr sz="3600" b="0" spc="10" dirty="0">
                <a:latin typeface="Times New Roman"/>
                <a:cs typeface="Times New Roman"/>
              </a:rPr>
              <a:t> </a:t>
            </a:r>
            <a:r>
              <a:rPr sz="3600" b="0" spc="-5" dirty="0">
                <a:latin typeface="Times New Roman"/>
                <a:cs typeface="Times New Roman"/>
              </a:rPr>
              <a:t>Questionnaire</a:t>
            </a:r>
            <a:endParaRPr sz="3600">
              <a:latin typeface="Times New Roman"/>
              <a:cs typeface="Times New Roman"/>
            </a:endParaRPr>
          </a:p>
        </p:txBody>
      </p:sp>
      <p:sp>
        <p:nvSpPr>
          <p:cNvPr id="8" name="object 8"/>
          <p:cNvSpPr/>
          <p:nvPr/>
        </p:nvSpPr>
        <p:spPr>
          <a:xfrm>
            <a:off x="6004966" y="706433"/>
            <a:ext cx="588455" cy="50322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6096000" y="736601"/>
            <a:ext cx="406400" cy="366699"/>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6096000" y="736600"/>
            <a:ext cx="406400" cy="367030"/>
          </a:xfrm>
          <a:custGeom>
            <a:avLst/>
            <a:gdLst/>
            <a:ahLst/>
            <a:cxnLst/>
            <a:rect l="l" t="t" r="r" b="b"/>
            <a:pathLst>
              <a:path w="304800" h="367030">
                <a:moveTo>
                  <a:pt x="0" y="275028"/>
                </a:moveTo>
                <a:lnTo>
                  <a:pt x="76200" y="275028"/>
                </a:lnTo>
                <a:lnTo>
                  <a:pt x="76200" y="0"/>
                </a:lnTo>
                <a:lnTo>
                  <a:pt x="228600" y="0"/>
                </a:lnTo>
                <a:lnTo>
                  <a:pt x="228600" y="275028"/>
                </a:lnTo>
                <a:lnTo>
                  <a:pt x="304800" y="275028"/>
                </a:lnTo>
                <a:lnTo>
                  <a:pt x="152400" y="366704"/>
                </a:lnTo>
                <a:lnTo>
                  <a:pt x="0" y="275028"/>
                </a:lnTo>
                <a:close/>
              </a:path>
            </a:pathLst>
          </a:custGeom>
          <a:ln w="9524">
            <a:solidFill>
              <a:srgbClr val="000000"/>
            </a:solidFill>
          </a:ln>
        </p:spPr>
        <p:txBody>
          <a:bodyPr wrap="square" lIns="0" tIns="0" rIns="0" bIns="0" rtlCol="0"/>
          <a:lstStyle/>
          <a:p>
            <a:endParaRPr/>
          </a:p>
        </p:txBody>
      </p:sp>
      <p:sp>
        <p:nvSpPr>
          <p:cNvPr id="11" name="object 11"/>
          <p:cNvSpPr/>
          <p:nvPr/>
        </p:nvSpPr>
        <p:spPr>
          <a:xfrm>
            <a:off x="1639207" y="1328733"/>
            <a:ext cx="9319988" cy="279455"/>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1730232" y="1358901"/>
            <a:ext cx="9137937" cy="142925"/>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1730232" y="1358900"/>
            <a:ext cx="9138073" cy="143510"/>
          </a:xfrm>
          <a:custGeom>
            <a:avLst/>
            <a:gdLst/>
            <a:ahLst/>
            <a:cxnLst/>
            <a:rect l="l" t="t" r="r" b="b"/>
            <a:pathLst>
              <a:path w="6853555" h="143509">
                <a:moveTo>
                  <a:pt x="0" y="0"/>
                </a:moveTo>
                <a:lnTo>
                  <a:pt x="6853466" y="0"/>
                </a:lnTo>
                <a:lnTo>
                  <a:pt x="6853466" y="142930"/>
                </a:lnTo>
                <a:lnTo>
                  <a:pt x="0" y="142930"/>
                </a:lnTo>
                <a:lnTo>
                  <a:pt x="0" y="0"/>
                </a:lnTo>
                <a:close/>
              </a:path>
            </a:pathLst>
          </a:custGeom>
          <a:ln w="9525">
            <a:solidFill>
              <a:srgbClr val="000000"/>
            </a:solidFill>
          </a:ln>
        </p:spPr>
        <p:txBody>
          <a:bodyPr wrap="square" lIns="0" tIns="0" rIns="0" bIns="0" rtlCol="0"/>
          <a:lstStyle/>
          <a:p>
            <a:endParaRPr/>
          </a:p>
        </p:txBody>
      </p:sp>
      <p:sp>
        <p:nvSpPr>
          <p:cNvPr id="14" name="object 14"/>
          <p:cNvSpPr/>
          <p:nvPr/>
        </p:nvSpPr>
        <p:spPr>
          <a:xfrm>
            <a:off x="1635732" y="1518843"/>
            <a:ext cx="389467" cy="430606"/>
          </a:xfrm>
          <a:prstGeom prst="rect">
            <a:avLst/>
          </a:prstGeom>
          <a:blipFill>
            <a:blip r:embed="rId10" cstate="print"/>
            <a:stretch>
              <a:fillRect/>
            </a:stretch>
          </a:blipFill>
        </p:spPr>
        <p:txBody>
          <a:bodyPr wrap="square" lIns="0" tIns="0" rIns="0" bIns="0" rtlCol="0"/>
          <a:lstStyle/>
          <a:p>
            <a:endParaRPr/>
          </a:p>
        </p:txBody>
      </p:sp>
      <p:sp>
        <p:nvSpPr>
          <p:cNvPr id="15" name="object 15"/>
          <p:cNvSpPr/>
          <p:nvPr/>
        </p:nvSpPr>
        <p:spPr>
          <a:xfrm>
            <a:off x="1726759" y="1549007"/>
            <a:ext cx="207416" cy="294081"/>
          </a:xfrm>
          <a:prstGeom prst="rect">
            <a:avLst/>
          </a:prstGeom>
          <a:blipFill>
            <a:blip r:embed="rId11" cstate="print"/>
            <a:stretch>
              <a:fillRect/>
            </a:stretch>
          </a:blipFill>
        </p:spPr>
        <p:txBody>
          <a:bodyPr wrap="square" lIns="0" tIns="0" rIns="0" bIns="0" rtlCol="0"/>
          <a:lstStyle/>
          <a:p>
            <a:endParaRPr/>
          </a:p>
        </p:txBody>
      </p:sp>
      <p:sp>
        <p:nvSpPr>
          <p:cNvPr id="16" name="object 16"/>
          <p:cNvSpPr/>
          <p:nvPr/>
        </p:nvSpPr>
        <p:spPr>
          <a:xfrm>
            <a:off x="1726759" y="1549006"/>
            <a:ext cx="207433" cy="294640"/>
          </a:xfrm>
          <a:custGeom>
            <a:avLst/>
            <a:gdLst/>
            <a:ahLst/>
            <a:cxnLst/>
            <a:rect l="l" t="t" r="r" b="b"/>
            <a:pathLst>
              <a:path w="155575" h="294639">
                <a:moveTo>
                  <a:pt x="0" y="205856"/>
                </a:moveTo>
                <a:lnTo>
                  <a:pt x="38889" y="205856"/>
                </a:lnTo>
                <a:lnTo>
                  <a:pt x="38889" y="0"/>
                </a:lnTo>
                <a:lnTo>
                  <a:pt x="116667" y="0"/>
                </a:lnTo>
                <a:lnTo>
                  <a:pt x="116667" y="205856"/>
                </a:lnTo>
                <a:lnTo>
                  <a:pt x="155557" y="205856"/>
                </a:lnTo>
                <a:lnTo>
                  <a:pt x="77778" y="294081"/>
                </a:lnTo>
                <a:lnTo>
                  <a:pt x="0" y="205856"/>
                </a:lnTo>
                <a:close/>
              </a:path>
            </a:pathLst>
          </a:custGeom>
          <a:ln w="9525">
            <a:solidFill>
              <a:srgbClr val="000000"/>
            </a:solidFill>
          </a:ln>
        </p:spPr>
        <p:txBody>
          <a:bodyPr wrap="square" lIns="0" tIns="0" rIns="0" bIns="0" rtlCol="0"/>
          <a:lstStyle/>
          <a:p>
            <a:endParaRPr/>
          </a:p>
        </p:txBody>
      </p:sp>
      <p:sp>
        <p:nvSpPr>
          <p:cNvPr id="17" name="object 17"/>
          <p:cNvSpPr/>
          <p:nvPr/>
        </p:nvSpPr>
        <p:spPr>
          <a:xfrm>
            <a:off x="5355979" y="2055329"/>
            <a:ext cx="2125251" cy="607212"/>
          </a:xfrm>
          <a:prstGeom prst="rect">
            <a:avLst/>
          </a:prstGeom>
          <a:solidFill>
            <a:schemeClr val="tx2">
              <a:lumMod val="60000"/>
              <a:lumOff val="40000"/>
            </a:schemeClr>
          </a:solidFill>
        </p:spPr>
        <p:txBody>
          <a:bodyPr wrap="square" lIns="0" tIns="0" rIns="0" bIns="0" rtlCol="0"/>
          <a:lstStyle/>
          <a:p>
            <a:endParaRPr/>
          </a:p>
        </p:txBody>
      </p:sp>
      <p:sp>
        <p:nvSpPr>
          <p:cNvPr id="18" name="object 18"/>
          <p:cNvSpPr txBox="1"/>
          <p:nvPr/>
        </p:nvSpPr>
        <p:spPr>
          <a:xfrm>
            <a:off x="5355979" y="2055330"/>
            <a:ext cx="2125980" cy="558486"/>
          </a:xfrm>
          <a:prstGeom prst="rect">
            <a:avLst/>
          </a:prstGeom>
          <a:ln w="25400">
            <a:solidFill>
              <a:srgbClr val="0B5190"/>
            </a:solidFill>
          </a:ln>
        </p:spPr>
        <p:txBody>
          <a:bodyPr vert="horz" wrap="square" lIns="0" tIns="4445" rIns="0" bIns="0" rtlCol="0">
            <a:spAutoFit/>
          </a:bodyPr>
          <a:lstStyle/>
          <a:p>
            <a:pPr>
              <a:lnSpc>
                <a:spcPct val="100000"/>
              </a:lnSpc>
              <a:spcBef>
                <a:spcPts val="35"/>
              </a:spcBef>
            </a:pPr>
            <a:endParaRPr b="1">
              <a:latin typeface="Times New Roman"/>
              <a:cs typeface="Times New Roman"/>
            </a:endParaRPr>
          </a:p>
          <a:p>
            <a:pPr marL="364490">
              <a:lnSpc>
                <a:spcPct val="100000"/>
              </a:lnSpc>
            </a:pPr>
            <a:r>
              <a:rPr b="1" spc="50" dirty="0">
                <a:latin typeface="Times New Roman"/>
                <a:cs typeface="Times New Roman"/>
              </a:rPr>
              <a:t>Close</a:t>
            </a:r>
            <a:r>
              <a:rPr b="1" spc="-10" dirty="0">
                <a:latin typeface="Times New Roman"/>
                <a:cs typeface="Times New Roman"/>
              </a:rPr>
              <a:t> </a:t>
            </a:r>
            <a:r>
              <a:rPr b="1" spc="35" dirty="0">
                <a:latin typeface="Times New Roman"/>
                <a:cs typeface="Times New Roman"/>
              </a:rPr>
              <a:t>Ended</a:t>
            </a:r>
            <a:endParaRPr b="1">
              <a:latin typeface="Times New Roman"/>
              <a:cs typeface="Times New Roman"/>
            </a:endParaRPr>
          </a:p>
        </p:txBody>
      </p:sp>
      <p:sp>
        <p:nvSpPr>
          <p:cNvPr id="19" name="object 19"/>
          <p:cNvSpPr/>
          <p:nvPr/>
        </p:nvSpPr>
        <p:spPr>
          <a:xfrm>
            <a:off x="798142" y="2080729"/>
            <a:ext cx="2125244" cy="607212"/>
          </a:xfrm>
          <a:prstGeom prst="rect">
            <a:avLst/>
          </a:prstGeom>
          <a:solidFill>
            <a:schemeClr val="tx2">
              <a:lumMod val="60000"/>
              <a:lumOff val="40000"/>
            </a:schemeClr>
          </a:solidFill>
        </p:spPr>
        <p:txBody>
          <a:bodyPr wrap="square" lIns="0" tIns="0" rIns="0" bIns="0" rtlCol="0"/>
          <a:lstStyle/>
          <a:p>
            <a:endParaRPr/>
          </a:p>
        </p:txBody>
      </p:sp>
      <p:sp>
        <p:nvSpPr>
          <p:cNvPr id="20" name="object 20"/>
          <p:cNvSpPr txBox="1"/>
          <p:nvPr/>
        </p:nvSpPr>
        <p:spPr>
          <a:xfrm>
            <a:off x="798142" y="2080730"/>
            <a:ext cx="2125980" cy="558486"/>
          </a:xfrm>
          <a:prstGeom prst="rect">
            <a:avLst/>
          </a:prstGeom>
          <a:ln w="25400">
            <a:solidFill>
              <a:srgbClr val="0B5190"/>
            </a:solidFill>
          </a:ln>
        </p:spPr>
        <p:txBody>
          <a:bodyPr vert="horz" wrap="square" lIns="0" tIns="4445" rIns="0" bIns="0" rtlCol="0">
            <a:spAutoFit/>
          </a:bodyPr>
          <a:lstStyle/>
          <a:p>
            <a:pPr>
              <a:lnSpc>
                <a:spcPct val="100000"/>
              </a:lnSpc>
              <a:spcBef>
                <a:spcPts val="35"/>
              </a:spcBef>
            </a:pPr>
            <a:endParaRPr b="1">
              <a:latin typeface="Times New Roman"/>
              <a:cs typeface="Times New Roman"/>
            </a:endParaRPr>
          </a:p>
          <a:p>
            <a:pPr marL="353695">
              <a:lnSpc>
                <a:spcPct val="100000"/>
              </a:lnSpc>
            </a:pPr>
            <a:r>
              <a:rPr b="1" spc="65" dirty="0">
                <a:latin typeface="Times New Roman"/>
                <a:cs typeface="Times New Roman"/>
              </a:rPr>
              <a:t>Open</a:t>
            </a:r>
            <a:r>
              <a:rPr b="1" spc="-15" dirty="0">
                <a:latin typeface="Times New Roman"/>
                <a:cs typeface="Times New Roman"/>
              </a:rPr>
              <a:t> </a:t>
            </a:r>
            <a:r>
              <a:rPr b="1" spc="35" dirty="0">
                <a:latin typeface="Times New Roman"/>
                <a:cs typeface="Times New Roman"/>
              </a:rPr>
              <a:t>Ended</a:t>
            </a:r>
            <a:endParaRPr b="1">
              <a:latin typeface="Times New Roman"/>
              <a:cs typeface="Times New Roman"/>
            </a:endParaRPr>
          </a:p>
        </p:txBody>
      </p:sp>
      <p:sp>
        <p:nvSpPr>
          <p:cNvPr id="21" name="object 21"/>
          <p:cNvSpPr/>
          <p:nvPr/>
        </p:nvSpPr>
        <p:spPr>
          <a:xfrm>
            <a:off x="9554057" y="2090508"/>
            <a:ext cx="2125235" cy="607212"/>
          </a:xfrm>
          <a:prstGeom prst="rect">
            <a:avLst/>
          </a:prstGeom>
          <a:solidFill>
            <a:schemeClr val="tx2">
              <a:lumMod val="60000"/>
              <a:lumOff val="40000"/>
            </a:schemeClr>
          </a:solidFill>
        </p:spPr>
        <p:txBody>
          <a:bodyPr wrap="square" lIns="0" tIns="0" rIns="0" bIns="0" rtlCol="0"/>
          <a:lstStyle/>
          <a:p>
            <a:endParaRPr/>
          </a:p>
        </p:txBody>
      </p:sp>
      <p:sp>
        <p:nvSpPr>
          <p:cNvPr id="22" name="object 22"/>
          <p:cNvSpPr txBox="1"/>
          <p:nvPr/>
        </p:nvSpPr>
        <p:spPr>
          <a:xfrm>
            <a:off x="9554058" y="2090509"/>
            <a:ext cx="2125980" cy="469359"/>
          </a:xfrm>
          <a:prstGeom prst="rect">
            <a:avLst/>
          </a:prstGeom>
          <a:ln w="25400">
            <a:solidFill>
              <a:srgbClr val="0B5190"/>
            </a:solidFill>
          </a:ln>
        </p:spPr>
        <p:txBody>
          <a:bodyPr vert="horz" wrap="square" lIns="0" tIns="0" rIns="0" bIns="0" rtlCol="0">
            <a:spAutoFit/>
          </a:bodyPr>
          <a:lstStyle/>
          <a:p>
            <a:pPr>
              <a:lnSpc>
                <a:spcPct val="100000"/>
              </a:lnSpc>
            </a:pPr>
            <a:endParaRPr sz="1250">
              <a:latin typeface="Times New Roman"/>
              <a:cs typeface="Times New Roman"/>
            </a:endParaRPr>
          </a:p>
          <a:p>
            <a:pPr algn="ctr">
              <a:lnSpc>
                <a:spcPct val="100000"/>
              </a:lnSpc>
            </a:pPr>
            <a:r>
              <a:rPr b="1" spc="50" dirty="0">
                <a:latin typeface="Times New Roman"/>
                <a:cs typeface="Times New Roman"/>
              </a:rPr>
              <a:t>Mixed</a:t>
            </a:r>
            <a:endParaRPr sz="1200">
              <a:latin typeface="Times New Roman"/>
              <a:cs typeface="Times New Roman"/>
            </a:endParaRPr>
          </a:p>
        </p:txBody>
      </p:sp>
      <p:sp>
        <p:nvSpPr>
          <p:cNvPr id="23" name="object 23"/>
          <p:cNvSpPr/>
          <p:nvPr/>
        </p:nvSpPr>
        <p:spPr>
          <a:xfrm>
            <a:off x="1566535" y="2788776"/>
            <a:ext cx="588455" cy="503229"/>
          </a:xfrm>
          <a:prstGeom prst="rect">
            <a:avLst/>
          </a:prstGeom>
          <a:blipFill>
            <a:blip r:embed="rId6" cstate="print"/>
            <a:stretch>
              <a:fillRect/>
            </a:stretch>
          </a:blipFill>
        </p:spPr>
        <p:txBody>
          <a:bodyPr wrap="square" lIns="0" tIns="0" rIns="0" bIns="0" rtlCol="0"/>
          <a:lstStyle/>
          <a:p>
            <a:endParaRPr/>
          </a:p>
        </p:txBody>
      </p:sp>
      <p:sp>
        <p:nvSpPr>
          <p:cNvPr id="24" name="object 24"/>
          <p:cNvSpPr/>
          <p:nvPr/>
        </p:nvSpPr>
        <p:spPr>
          <a:xfrm>
            <a:off x="1657562" y="2818930"/>
            <a:ext cx="406391" cy="366712"/>
          </a:xfrm>
          <a:prstGeom prst="rect">
            <a:avLst/>
          </a:prstGeom>
          <a:blipFill>
            <a:blip r:embed="rId7" cstate="print"/>
            <a:stretch>
              <a:fillRect/>
            </a:stretch>
          </a:blipFill>
        </p:spPr>
        <p:txBody>
          <a:bodyPr wrap="square" lIns="0" tIns="0" rIns="0" bIns="0" rtlCol="0"/>
          <a:lstStyle/>
          <a:p>
            <a:endParaRPr/>
          </a:p>
        </p:txBody>
      </p:sp>
      <p:sp>
        <p:nvSpPr>
          <p:cNvPr id="25" name="object 25"/>
          <p:cNvSpPr/>
          <p:nvPr/>
        </p:nvSpPr>
        <p:spPr>
          <a:xfrm>
            <a:off x="1657561" y="2818930"/>
            <a:ext cx="406400" cy="367030"/>
          </a:xfrm>
          <a:custGeom>
            <a:avLst/>
            <a:gdLst/>
            <a:ahLst/>
            <a:cxnLst/>
            <a:rect l="l" t="t" r="r" b="b"/>
            <a:pathLst>
              <a:path w="304800" h="367030">
                <a:moveTo>
                  <a:pt x="0" y="275028"/>
                </a:moveTo>
                <a:lnTo>
                  <a:pt x="76200" y="275028"/>
                </a:lnTo>
                <a:lnTo>
                  <a:pt x="76200" y="0"/>
                </a:lnTo>
                <a:lnTo>
                  <a:pt x="228600" y="0"/>
                </a:lnTo>
                <a:lnTo>
                  <a:pt x="228600" y="275028"/>
                </a:lnTo>
                <a:lnTo>
                  <a:pt x="304800" y="275028"/>
                </a:lnTo>
                <a:lnTo>
                  <a:pt x="152400" y="366704"/>
                </a:lnTo>
                <a:lnTo>
                  <a:pt x="0" y="275028"/>
                </a:lnTo>
                <a:close/>
              </a:path>
            </a:pathLst>
          </a:custGeom>
          <a:ln w="9524">
            <a:solidFill>
              <a:srgbClr val="000000"/>
            </a:solidFill>
          </a:ln>
        </p:spPr>
        <p:txBody>
          <a:bodyPr wrap="square" lIns="0" tIns="0" rIns="0" bIns="0" rtlCol="0"/>
          <a:lstStyle/>
          <a:p>
            <a:endParaRPr/>
          </a:p>
        </p:txBody>
      </p:sp>
      <p:sp>
        <p:nvSpPr>
          <p:cNvPr id="26" name="object 26"/>
          <p:cNvSpPr/>
          <p:nvPr/>
        </p:nvSpPr>
        <p:spPr>
          <a:xfrm>
            <a:off x="642605" y="3226372"/>
            <a:ext cx="2427036" cy="693445"/>
          </a:xfrm>
          <a:prstGeom prst="rect">
            <a:avLst/>
          </a:prstGeom>
          <a:solidFill>
            <a:schemeClr val="tx2">
              <a:lumMod val="60000"/>
              <a:lumOff val="40000"/>
            </a:schemeClr>
          </a:solidFill>
        </p:spPr>
        <p:txBody>
          <a:bodyPr wrap="square" lIns="0" tIns="0" rIns="0" bIns="0" rtlCol="0"/>
          <a:lstStyle/>
          <a:p>
            <a:endParaRPr/>
          </a:p>
        </p:txBody>
      </p:sp>
      <p:sp>
        <p:nvSpPr>
          <p:cNvPr id="27" name="object 27"/>
          <p:cNvSpPr txBox="1"/>
          <p:nvPr/>
        </p:nvSpPr>
        <p:spPr>
          <a:xfrm>
            <a:off x="642605" y="3226372"/>
            <a:ext cx="2427393" cy="720069"/>
          </a:xfrm>
          <a:prstGeom prst="rect">
            <a:avLst/>
          </a:prstGeom>
          <a:ln w="25400">
            <a:solidFill>
              <a:srgbClr val="0B5190"/>
            </a:solidFill>
          </a:ln>
        </p:spPr>
        <p:txBody>
          <a:bodyPr vert="horz" wrap="square" lIns="0" tIns="139065" rIns="0" bIns="0" rtlCol="0">
            <a:spAutoFit/>
          </a:bodyPr>
          <a:lstStyle/>
          <a:p>
            <a:pPr marL="9525" algn="ctr">
              <a:lnSpc>
                <a:spcPct val="100000"/>
              </a:lnSpc>
              <a:spcBef>
                <a:spcPts val="1095"/>
              </a:spcBef>
            </a:pPr>
            <a:r>
              <a:rPr b="1" spc="50" dirty="0">
                <a:latin typeface="Times New Roman"/>
                <a:cs typeface="Times New Roman"/>
              </a:rPr>
              <a:t>Completely</a:t>
            </a:r>
            <a:endParaRPr b="1">
              <a:latin typeface="Times New Roman"/>
              <a:cs typeface="Times New Roman"/>
            </a:endParaRPr>
          </a:p>
          <a:p>
            <a:pPr algn="ctr">
              <a:lnSpc>
                <a:spcPct val="100000"/>
              </a:lnSpc>
              <a:spcBef>
                <a:spcPts val="160"/>
              </a:spcBef>
            </a:pPr>
            <a:r>
              <a:rPr b="1" spc="25" dirty="0">
                <a:latin typeface="Times New Roman"/>
                <a:cs typeface="Times New Roman"/>
              </a:rPr>
              <a:t>Unstructured</a:t>
            </a:r>
            <a:endParaRPr b="1">
              <a:latin typeface="Times New Roman"/>
              <a:cs typeface="Times New Roman"/>
            </a:endParaRPr>
          </a:p>
        </p:txBody>
      </p:sp>
      <p:sp>
        <p:nvSpPr>
          <p:cNvPr id="28" name="object 28"/>
          <p:cNvSpPr/>
          <p:nvPr/>
        </p:nvSpPr>
        <p:spPr>
          <a:xfrm>
            <a:off x="647239" y="5079885"/>
            <a:ext cx="2427040" cy="693444"/>
          </a:xfrm>
          <a:prstGeom prst="rect">
            <a:avLst/>
          </a:prstGeom>
          <a:solidFill>
            <a:schemeClr val="tx2">
              <a:lumMod val="60000"/>
              <a:lumOff val="40000"/>
            </a:schemeClr>
          </a:solidFill>
        </p:spPr>
        <p:txBody>
          <a:bodyPr wrap="square" lIns="0" tIns="0" rIns="0" bIns="0" rtlCol="0"/>
          <a:lstStyle/>
          <a:p>
            <a:endParaRPr/>
          </a:p>
        </p:txBody>
      </p:sp>
      <p:sp>
        <p:nvSpPr>
          <p:cNvPr id="29" name="object 29"/>
          <p:cNvSpPr txBox="1"/>
          <p:nvPr/>
        </p:nvSpPr>
        <p:spPr>
          <a:xfrm>
            <a:off x="647240" y="5079886"/>
            <a:ext cx="2427393" cy="588623"/>
          </a:xfrm>
          <a:prstGeom prst="rect">
            <a:avLst/>
          </a:prstGeom>
          <a:solidFill>
            <a:schemeClr val="tx2">
              <a:lumMod val="60000"/>
              <a:lumOff val="40000"/>
            </a:schemeClr>
          </a:solidFill>
          <a:ln w="25400">
            <a:solidFill>
              <a:srgbClr val="0B5190"/>
            </a:solidFill>
          </a:ln>
        </p:spPr>
        <p:txBody>
          <a:bodyPr vert="horz" wrap="square" lIns="0" tIns="3810" rIns="0" bIns="0" rtlCol="0">
            <a:spAutoFit/>
          </a:bodyPr>
          <a:lstStyle/>
          <a:p>
            <a:pPr>
              <a:lnSpc>
                <a:spcPct val="100000"/>
              </a:lnSpc>
              <a:spcBef>
                <a:spcPts val="30"/>
              </a:spcBef>
            </a:pPr>
            <a:endParaRPr sz="2000">
              <a:latin typeface="Times New Roman"/>
              <a:cs typeface="Times New Roman"/>
            </a:endParaRPr>
          </a:p>
          <a:p>
            <a:pPr marL="377825">
              <a:lnSpc>
                <a:spcPct val="100000"/>
              </a:lnSpc>
            </a:pPr>
            <a:r>
              <a:rPr b="1" spc="-10" dirty="0">
                <a:latin typeface="Times New Roman"/>
                <a:cs typeface="Times New Roman"/>
              </a:rPr>
              <a:t>Word </a:t>
            </a:r>
            <a:r>
              <a:rPr b="1" spc="40" dirty="0">
                <a:latin typeface="Times New Roman"/>
                <a:cs typeface="Times New Roman"/>
              </a:rPr>
              <a:t>Associate</a:t>
            </a:r>
            <a:endParaRPr>
              <a:latin typeface="Times New Roman"/>
              <a:cs typeface="Times New Roman"/>
            </a:endParaRPr>
          </a:p>
        </p:txBody>
      </p:sp>
      <p:sp>
        <p:nvSpPr>
          <p:cNvPr id="30" name="object 30"/>
          <p:cNvSpPr/>
          <p:nvPr/>
        </p:nvSpPr>
        <p:spPr>
          <a:xfrm>
            <a:off x="647239" y="4153129"/>
            <a:ext cx="2427040" cy="693445"/>
          </a:xfrm>
          <a:prstGeom prst="rect">
            <a:avLst/>
          </a:prstGeom>
          <a:solidFill>
            <a:schemeClr val="tx2">
              <a:lumMod val="60000"/>
              <a:lumOff val="40000"/>
            </a:schemeClr>
          </a:solidFill>
        </p:spPr>
        <p:txBody>
          <a:bodyPr wrap="square" lIns="0" tIns="0" rIns="0" bIns="0" rtlCol="0"/>
          <a:lstStyle/>
          <a:p>
            <a:endParaRPr/>
          </a:p>
        </p:txBody>
      </p:sp>
      <p:sp>
        <p:nvSpPr>
          <p:cNvPr id="31" name="object 31"/>
          <p:cNvSpPr txBox="1"/>
          <p:nvPr/>
        </p:nvSpPr>
        <p:spPr>
          <a:xfrm>
            <a:off x="647240" y="4153129"/>
            <a:ext cx="2427393" cy="720069"/>
          </a:xfrm>
          <a:prstGeom prst="rect">
            <a:avLst/>
          </a:prstGeom>
          <a:ln w="25400">
            <a:solidFill>
              <a:srgbClr val="0B5190"/>
            </a:solidFill>
          </a:ln>
        </p:spPr>
        <p:txBody>
          <a:bodyPr vert="horz" wrap="square" lIns="0" tIns="139065" rIns="0" bIns="0" rtlCol="0">
            <a:spAutoFit/>
          </a:bodyPr>
          <a:lstStyle/>
          <a:p>
            <a:pPr algn="ctr">
              <a:lnSpc>
                <a:spcPct val="100000"/>
              </a:lnSpc>
              <a:spcBef>
                <a:spcPts val="1095"/>
              </a:spcBef>
            </a:pPr>
            <a:r>
              <a:rPr b="1" spc="30">
                <a:latin typeface="Times New Roman"/>
                <a:cs typeface="Times New Roman"/>
              </a:rPr>
              <a:t>Thematic</a:t>
            </a:r>
            <a:r>
              <a:rPr b="1" spc="-20">
                <a:latin typeface="Times New Roman"/>
                <a:cs typeface="Times New Roman"/>
              </a:rPr>
              <a:t> </a:t>
            </a:r>
            <a:r>
              <a:rPr lang="en-IN" b="1" spc="-20" dirty="0">
                <a:latin typeface="Times New Roman"/>
                <a:cs typeface="Times New Roman"/>
              </a:rPr>
              <a:t>P</a:t>
            </a:r>
            <a:r>
              <a:rPr b="1" spc="40">
                <a:latin typeface="Times New Roman"/>
                <a:cs typeface="Times New Roman"/>
              </a:rPr>
              <a:t>erception</a:t>
            </a:r>
            <a:endParaRPr b="1">
              <a:latin typeface="Times New Roman"/>
              <a:cs typeface="Times New Roman"/>
            </a:endParaRPr>
          </a:p>
          <a:p>
            <a:pPr marL="2540" algn="ctr">
              <a:lnSpc>
                <a:spcPct val="100000"/>
              </a:lnSpc>
              <a:spcBef>
                <a:spcPts val="160"/>
              </a:spcBef>
            </a:pPr>
            <a:r>
              <a:rPr b="1" spc="-5" dirty="0">
                <a:latin typeface="Times New Roman"/>
                <a:cs typeface="Times New Roman"/>
              </a:rPr>
              <a:t>Test</a:t>
            </a:r>
            <a:endParaRPr b="1">
              <a:latin typeface="Times New Roman"/>
              <a:cs typeface="Times New Roman"/>
            </a:endParaRPr>
          </a:p>
        </p:txBody>
      </p:sp>
      <p:sp>
        <p:nvSpPr>
          <p:cNvPr id="32" name="object 32"/>
          <p:cNvSpPr/>
          <p:nvPr/>
        </p:nvSpPr>
        <p:spPr>
          <a:xfrm>
            <a:off x="653378" y="6056477"/>
            <a:ext cx="2427049" cy="693441"/>
          </a:xfrm>
          <a:prstGeom prst="rect">
            <a:avLst/>
          </a:prstGeom>
          <a:blipFill>
            <a:blip r:embed="rId12" cstate="print"/>
            <a:stretch>
              <a:fillRect/>
            </a:stretch>
          </a:blipFill>
        </p:spPr>
        <p:txBody>
          <a:bodyPr wrap="square" lIns="0" tIns="0" rIns="0" bIns="0" rtlCol="0"/>
          <a:lstStyle/>
          <a:p>
            <a:endParaRPr/>
          </a:p>
        </p:txBody>
      </p:sp>
      <p:sp>
        <p:nvSpPr>
          <p:cNvPr id="33" name="object 33"/>
          <p:cNvSpPr txBox="1"/>
          <p:nvPr/>
        </p:nvSpPr>
        <p:spPr>
          <a:xfrm>
            <a:off x="653378" y="6056477"/>
            <a:ext cx="2427393" cy="721993"/>
          </a:xfrm>
          <a:prstGeom prst="rect">
            <a:avLst/>
          </a:prstGeom>
          <a:solidFill>
            <a:schemeClr val="tx2">
              <a:lumMod val="60000"/>
              <a:lumOff val="40000"/>
            </a:schemeClr>
          </a:solidFill>
          <a:ln w="25400">
            <a:solidFill>
              <a:srgbClr val="0B5190"/>
            </a:solidFill>
          </a:ln>
        </p:spPr>
        <p:txBody>
          <a:bodyPr vert="horz" wrap="square" lIns="0" tIns="140970" rIns="0" bIns="0" rtlCol="0">
            <a:spAutoFit/>
          </a:bodyPr>
          <a:lstStyle/>
          <a:p>
            <a:pPr marL="284480">
              <a:lnSpc>
                <a:spcPct val="100000"/>
              </a:lnSpc>
              <a:spcBef>
                <a:spcPts val="1110"/>
              </a:spcBef>
            </a:pPr>
            <a:r>
              <a:rPr b="1" spc="40" dirty="0">
                <a:latin typeface="Times New Roman"/>
                <a:cs typeface="Times New Roman"/>
              </a:rPr>
              <a:t>Sentence, </a:t>
            </a:r>
            <a:r>
              <a:rPr b="1" spc="25" dirty="0">
                <a:latin typeface="Times New Roman"/>
                <a:cs typeface="Times New Roman"/>
              </a:rPr>
              <a:t>Story</a:t>
            </a:r>
            <a:r>
              <a:rPr b="1" spc="-55" dirty="0">
                <a:latin typeface="Times New Roman"/>
                <a:cs typeface="Times New Roman"/>
              </a:rPr>
              <a:t> </a:t>
            </a:r>
            <a:r>
              <a:rPr b="1" dirty="0">
                <a:latin typeface="Times New Roman"/>
                <a:cs typeface="Times New Roman"/>
              </a:rPr>
              <a:t>or</a:t>
            </a:r>
            <a:endParaRPr b="1">
              <a:latin typeface="Times New Roman"/>
              <a:cs typeface="Times New Roman"/>
            </a:endParaRPr>
          </a:p>
          <a:p>
            <a:pPr marL="233679">
              <a:lnSpc>
                <a:spcPct val="100000"/>
              </a:lnSpc>
              <a:spcBef>
                <a:spcPts val="160"/>
              </a:spcBef>
            </a:pPr>
            <a:r>
              <a:rPr b="1" spc="15" dirty="0">
                <a:latin typeface="Times New Roman"/>
                <a:cs typeface="Times New Roman"/>
              </a:rPr>
              <a:t>Picture</a:t>
            </a:r>
            <a:r>
              <a:rPr b="1" spc="-10" dirty="0">
                <a:latin typeface="Times New Roman"/>
                <a:cs typeface="Times New Roman"/>
              </a:rPr>
              <a:t> </a:t>
            </a:r>
            <a:r>
              <a:rPr b="1" spc="50" dirty="0">
                <a:latin typeface="Times New Roman"/>
                <a:cs typeface="Times New Roman"/>
              </a:rPr>
              <a:t>Completion</a:t>
            </a:r>
            <a:endParaRPr b="1">
              <a:latin typeface="Times New Roman"/>
              <a:cs typeface="Times New Roman"/>
            </a:endParaRPr>
          </a:p>
        </p:txBody>
      </p:sp>
      <p:sp>
        <p:nvSpPr>
          <p:cNvPr id="34" name="object 34"/>
          <p:cNvSpPr/>
          <p:nvPr/>
        </p:nvSpPr>
        <p:spPr>
          <a:xfrm>
            <a:off x="3881238" y="3937610"/>
            <a:ext cx="2427037" cy="693445"/>
          </a:xfrm>
          <a:prstGeom prst="rect">
            <a:avLst/>
          </a:prstGeom>
          <a:solidFill>
            <a:schemeClr val="tx2">
              <a:lumMod val="60000"/>
              <a:lumOff val="40000"/>
            </a:schemeClr>
          </a:solidFill>
        </p:spPr>
        <p:txBody>
          <a:bodyPr wrap="square" lIns="0" tIns="0" rIns="0" bIns="0" rtlCol="0"/>
          <a:lstStyle/>
          <a:p>
            <a:endParaRPr/>
          </a:p>
        </p:txBody>
      </p:sp>
      <p:sp>
        <p:nvSpPr>
          <p:cNvPr id="35" name="object 35"/>
          <p:cNvSpPr txBox="1"/>
          <p:nvPr/>
        </p:nvSpPr>
        <p:spPr>
          <a:xfrm>
            <a:off x="3881238" y="3937610"/>
            <a:ext cx="2427393" cy="720069"/>
          </a:xfrm>
          <a:prstGeom prst="rect">
            <a:avLst/>
          </a:prstGeom>
          <a:ln w="25400">
            <a:solidFill>
              <a:srgbClr val="0B5190"/>
            </a:solidFill>
          </a:ln>
        </p:spPr>
        <p:txBody>
          <a:bodyPr vert="horz" wrap="square" lIns="0" tIns="139065" rIns="0" bIns="0" rtlCol="0">
            <a:spAutoFit/>
          </a:bodyPr>
          <a:lstStyle/>
          <a:p>
            <a:pPr marL="10160" algn="ctr">
              <a:lnSpc>
                <a:spcPct val="100000"/>
              </a:lnSpc>
              <a:spcBef>
                <a:spcPts val="1095"/>
              </a:spcBef>
            </a:pPr>
            <a:r>
              <a:rPr b="1" spc="60" dirty="0">
                <a:latin typeface="Times New Roman"/>
                <a:cs typeface="Times New Roman"/>
              </a:rPr>
              <a:t>Dichotomous</a:t>
            </a:r>
            <a:r>
              <a:rPr b="1" spc="-20" dirty="0">
                <a:latin typeface="Times New Roman"/>
                <a:cs typeface="Times New Roman"/>
              </a:rPr>
              <a:t> </a:t>
            </a:r>
            <a:r>
              <a:rPr b="1" spc="20" dirty="0">
                <a:latin typeface="Times New Roman"/>
                <a:cs typeface="Times New Roman"/>
              </a:rPr>
              <a:t>(Two</a:t>
            </a:r>
            <a:endParaRPr b="1">
              <a:latin typeface="Times New Roman"/>
              <a:cs typeface="Times New Roman"/>
            </a:endParaRPr>
          </a:p>
          <a:p>
            <a:pPr marL="3175" algn="ctr">
              <a:lnSpc>
                <a:spcPct val="100000"/>
              </a:lnSpc>
              <a:spcBef>
                <a:spcPts val="160"/>
              </a:spcBef>
            </a:pPr>
            <a:r>
              <a:rPr b="1" spc="20" dirty="0">
                <a:latin typeface="Times New Roman"/>
                <a:cs typeface="Times New Roman"/>
              </a:rPr>
              <a:t>category)</a:t>
            </a:r>
            <a:endParaRPr b="1">
              <a:latin typeface="Times New Roman"/>
              <a:cs typeface="Times New Roman"/>
            </a:endParaRPr>
          </a:p>
        </p:txBody>
      </p:sp>
      <p:sp>
        <p:nvSpPr>
          <p:cNvPr id="36" name="object 36"/>
          <p:cNvSpPr/>
          <p:nvPr/>
        </p:nvSpPr>
        <p:spPr>
          <a:xfrm>
            <a:off x="6106566" y="2783797"/>
            <a:ext cx="588455" cy="503229"/>
          </a:xfrm>
          <a:prstGeom prst="rect">
            <a:avLst/>
          </a:prstGeom>
          <a:blipFill>
            <a:blip r:embed="rId6" cstate="print"/>
            <a:stretch>
              <a:fillRect/>
            </a:stretch>
          </a:blipFill>
        </p:spPr>
        <p:txBody>
          <a:bodyPr wrap="square" lIns="0" tIns="0" rIns="0" bIns="0" rtlCol="0"/>
          <a:lstStyle/>
          <a:p>
            <a:endParaRPr/>
          </a:p>
        </p:txBody>
      </p:sp>
      <p:sp>
        <p:nvSpPr>
          <p:cNvPr id="37" name="object 37"/>
          <p:cNvSpPr/>
          <p:nvPr/>
        </p:nvSpPr>
        <p:spPr>
          <a:xfrm>
            <a:off x="6197600" y="2813951"/>
            <a:ext cx="406400" cy="366712"/>
          </a:xfrm>
          <a:prstGeom prst="rect">
            <a:avLst/>
          </a:prstGeom>
          <a:blipFill>
            <a:blip r:embed="rId7" cstate="print"/>
            <a:stretch>
              <a:fillRect/>
            </a:stretch>
          </a:blipFill>
        </p:spPr>
        <p:txBody>
          <a:bodyPr wrap="square" lIns="0" tIns="0" rIns="0" bIns="0" rtlCol="0"/>
          <a:lstStyle/>
          <a:p>
            <a:endParaRPr/>
          </a:p>
        </p:txBody>
      </p:sp>
      <p:sp>
        <p:nvSpPr>
          <p:cNvPr id="38" name="object 38"/>
          <p:cNvSpPr/>
          <p:nvPr/>
        </p:nvSpPr>
        <p:spPr>
          <a:xfrm>
            <a:off x="6197600" y="2813951"/>
            <a:ext cx="406400" cy="367030"/>
          </a:xfrm>
          <a:custGeom>
            <a:avLst/>
            <a:gdLst/>
            <a:ahLst/>
            <a:cxnLst/>
            <a:rect l="l" t="t" r="r" b="b"/>
            <a:pathLst>
              <a:path w="304800" h="367030">
                <a:moveTo>
                  <a:pt x="0" y="275028"/>
                </a:moveTo>
                <a:lnTo>
                  <a:pt x="76200" y="275028"/>
                </a:lnTo>
                <a:lnTo>
                  <a:pt x="76200" y="0"/>
                </a:lnTo>
                <a:lnTo>
                  <a:pt x="228600" y="0"/>
                </a:lnTo>
                <a:lnTo>
                  <a:pt x="228600" y="275028"/>
                </a:lnTo>
                <a:lnTo>
                  <a:pt x="304800" y="275028"/>
                </a:lnTo>
                <a:lnTo>
                  <a:pt x="152400" y="366704"/>
                </a:lnTo>
                <a:lnTo>
                  <a:pt x="0" y="275028"/>
                </a:lnTo>
                <a:close/>
              </a:path>
            </a:pathLst>
          </a:custGeom>
          <a:ln w="9524">
            <a:solidFill>
              <a:srgbClr val="000000"/>
            </a:solidFill>
          </a:ln>
        </p:spPr>
        <p:txBody>
          <a:bodyPr wrap="square" lIns="0" tIns="0" rIns="0" bIns="0" rtlCol="0"/>
          <a:lstStyle/>
          <a:p>
            <a:endParaRPr/>
          </a:p>
        </p:txBody>
      </p:sp>
      <p:sp>
        <p:nvSpPr>
          <p:cNvPr id="39" name="object 39"/>
          <p:cNvSpPr/>
          <p:nvPr/>
        </p:nvSpPr>
        <p:spPr>
          <a:xfrm>
            <a:off x="3768360" y="4988140"/>
            <a:ext cx="2427037" cy="693446"/>
          </a:xfrm>
          <a:prstGeom prst="rect">
            <a:avLst/>
          </a:prstGeom>
          <a:solidFill>
            <a:schemeClr val="tx2">
              <a:lumMod val="60000"/>
              <a:lumOff val="40000"/>
            </a:schemeClr>
          </a:solidFill>
        </p:spPr>
        <p:txBody>
          <a:bodyPr wrap="square" lIns="0" tIns="0" rIns="0" bIns="0" rtlCol="0"/>
          <a:lstStyle/>
          <a:p>
            <a:endParaRPr/>
          </a:p>
        </p:txBody>
      </p:sp>
      <p:sp>
        <p:nvSpPr>
          <p:cNvPr id="40" name="object 40"/>
          <p:cNvSpPr txBox="1"/>
          <p:nvPr/>
        </p:nvSpPr>
        <p:spPr>
          <a:xfrm>
            <a:off x="3768361" y="4988141"/>
            <a:ext cx="2427393" cy="591829"/>
          </a:xfrm>
          <a:prstGeom prst="rect">
            <a:avLst/>
          </a:prstGeom>
          <a:ln w="25400">
            <a:solidFill>
              <a:srgbClr val="0B5190"/>
            </a:solidFill>
          </a:ln>
        </p:spPr>
        <p:txBody>
          <a:bodyPr vert="horz" wrap="square" lIns="0" tIns="6985" rIns="0" bIns="0" rtlCol="0">
            <a:spAutoFit/>
          </a:bodyPr>
          <a:lstStyle/>
          <a:p>
            <a:pPr>
              <a:lnSpc>
                <a:spcPct val="100000"/>
              </a:lnSpc>
              <a:spcBef>
                <a:spcPts val="55"/>
              </a:spcBef>
            </a:pPr>
            <a:endParaRPr sz="2000" b="1">
              <a:latin typeface="Times New Roman"/>
              <a:cs typeface="Times New Roman"/>
            </a:endParaRPr>
          </a:p>
          <a:p>
            <a:pPr marL="335915">
              <a:lnSpc>
                <a:spcPct val="100000"/>
              </a:lnSpc>
            </a:pPr>
            <a:r>
              <a:rPr b="1" spc="55" dirty="0">
                <a:latin typeface="Times New Roman"/>
                <a:cs typeface="Times New Roman"/>
              </a:rPr>
              <a:t>Multiple</a:t>
            </a:r>
            <a:r>
              <a:rPr b="1" spc="-10" dirty="0">
                <a:latin typeface="Times New Roman"/>
                <a:cs typeface="Times New Roman"/>
              </a:rPr>
              <a:t> </a:t>
            </a:r>
            <a:r>
              <a:rPr b="1" spc="40" dirty="0">
                <a:latin typeface="Times New Roman"/>
                <a:cs typeface="Times New Roman"/>
              </a:rPr>
              <a:t>Choice</a:t>
            </a:r>
            <a:endParaRPr b="1">
              <a:latin typeface="Times New Roman"/>
              <a:cs typeface="Times New Roman"/>
            </a:endParaRPr>
          </a:p>
        </p:txBody>
      </p:sp>
      <p:sp>
        <p:nvSpPr>
          <p:cNvPr id="41" name="object 41"/>
          <p:cNvSpPr/>
          <p:nvPr/>
        </p:nvSpPr>
        <p:spPr>
          <a:xfrm>
            <a:off x="3768360" y="6038124"/>
            <a:ext cx="2427037" cy="693441"/>
          </a:xfrm>
          <a:prstGeom prst="rect">
            <a:avLst/>
          </a:prstGeom>
          <a:solidFill>
            <a:schemeClr val="tx2">
              <a:lumMod val="60000"/>
              <a:lumOff val="40000"/>
            </a:schemeClr>
          </a:solidFill>
        </p:spPr>
        <p:txBody>
          <a:bodyPr wrap="square" lIns="0" tIns="0" rIns="0" bIns="0" rtlCol="0"/>
          <a:lstStyle/>
          <a:p>
            <a:endParaRPr/>
          </a:p>
        </p:txBody>
      </p:sp>
      <p:sp>
        <p:nvSpPr>
          <p:cNvPr id="42" name="object 42"/>
          <p:cNvSpPr txBox="1"/>
          <p:nvPr/>
        </p:nvSpPr>
        <p:spPr>
          <a:xfrm>
            <a:off x="3768361" y="6038124"/>
            <a:ext cx="2427393" cy="590546"/>
          </a:xfrm>
          <a:prstGeom prst="rect">
            <a:avLst/>
          </a:prstGeom>
          <a:ln w="25400">
            <a:solidFill>
              <a:srgbClr val="0B5190"/>
            </a:solidFill>
          </a:ln>
        </p:spPr>
        <p:txBody>
          <a:bodyPr vert="horz" wrap="square" lIns="0" tIns="5715" rIns="0" bIns="0" rtlCol="0">
            <a:spAutoFit/>
          </a:bodyPr>
          <a:lstStyle/>
          <a:p>
            <a:pPr>
              <a:lnSpc>
                <a:spcPct val="100000"/>
              </a:lnSpc>
              <a:spcBef>
                <a:spcPts val="45"/>
              </a:spcBef>
            </a:pPr>
            <a:endParaRPr sz="2000">
              <a:latin typeface="Times New Roman"/>
              <a:cs typeface="Times New Roman"/>
            </a:endParaRPr>
          </a:p>
          <a:p>
            <a:pPr marL="348615">
              <a:lnSpc>
                <a:spcPct val="100000"/>
              </a:lnSpc>
            </a:pPr>
            <a:r>
              <a:rPr b="1" spc="35" dirty="0">
                <a:latin typeface="Times New Roman"/>
                <a:cs typeface="Times New Roman"/>
              </a:rPr>
              <a:t>Scale</a:t>
            </a:r>
            <a:r>
              <a:rPr b="1" spc="-10" dirty="0">
                <a:latin typeface="Times New Roman"/>
                <a:cs typeface="Times New Roman"/>
              </a:rPr>
              <a:t> </a:t>
            </a:r>
            <a:r>
              <a:rPr b="1" spc="55" dirty="0">
                <a:latin typeface="Times New Roman"/>
                <a:cs typeface="Times New Roman"/>
              </a:rPr>
              <a:t>Questions</a:t>
            </a:r>
            <a:endParaRPr>
              <a:latin typeface="Times New Roman"/>
              <a:cs typeface="Times New Roman"/>
            </a:endParaRPr>
          </a:p>
        </p:txBody>
      </p:sp>
      <p:sp>
        <p:nvSpPr>
          <p:cNvPr id="43" name="object 43"/>
          <p:cNvSpPr/>
          <p:nvPr/>
        </p:nvSpPr>
        <p:spPr>
          <a:xfrm>
            <a:off x="6810434" y="3888842"/>
            <a:ext cx="2427037" cy="693445"/>
          </a:xfrm>
          <a:prstGeom prst="rect">
            <a:avLst/>
          </a:prstGeom>
          <a:solidFill>
            <a:schemeClr val="tx2">
              <a:lumMod val="60000"/>
              <a:lumOff val="40000"/>
            </a:schemeClr>
          </a:solidFill>
        </p:spPr>
        <p:txBody>
          <a:bodyPr wrap="square" lIns="0" tIns="0" rIns="0" bIns="0" rtlCol="0"/>
          <a:lstStyle/>
          <a:p>
            <a:endParaRPr/>
          </a:p>
        </p:txBody>
      </p:sp>
      <p:sp>
        <p:nvSpPr>
          <p:cNvPr id="44" name="object 44"/>
          <p:cNvSpPr txBox="1"/>
          <p:nvPr/>
        </p:nvSpPr>
        <p:spPr>
          <a:xfrm>
            <a:off x="6810434" y="3888842"/>
            <a:ext cx="2427393" cy="586058"/>
          </a:xfrm>
          <a:prstGeom prst="rect">
            <a:avLst/>
          </a:prstGeom>
          <a:ln w="25400">
            <a:solidFill>
              <a:srgbClr val="0B5190"/>
            </a:solidFill>
          </a:ln>
        </p:spPr>
        <p:txBody>
          <a:bodyPr vert="horz" wrap="square" lIns="0" tIns="1270" rIns="0" bIns="0" rtlCol="0">
            <a:spAutoFit/>
          </a:bodyPr>
          <a:lstStyle/>
          <a:p>
            <a:pPr>
              <a:lnSpc>
                <a:spcPct val="100000"/>
              </a:lnSpc>
              <a:spcBef>
                <a:spcPts val="10"/>
              </a:spcBef>
            </a:pPr>
            <a:endParaRPr sz="2000">
              <a:latin typeface="Times New Roman"/>
              <a:cs typeface="Times New Roman"/>
            </a:endParaRPr>
          </a:p>
          <a:p>
            <a:pPr marL="12065" algn="ctr">
              <a:lnSpc>
                <a:spcPct val="100000"/>
              </a:lnSpc>
            </a:pPr>
            <a:r>
              <a:rPr b="1" spc="10" dirty="0">
                <a:latin typeface="Times New Roman"/>
                <a:cs typeface="Times New Roman"/>
              </a:rPr>
              <a:t>Matrix</a:t>
            </a:r>
            <a:endParaRPr>
              <a:latin typeface="Times New Roman"/>
              <a:cs typeface="Times New Roman"/>
            </a:endParaRPr>
          </a:p>
        </p:txBody>
      </p:sp>
      <p:sp>
        <p:nvSpPr>
          <p:cNvPr id="45" name="object 45"/>
          <p:cNvSpPr/>
          <p:nvPr/>
        </p:nvSpPr>
        <p:spPr>
          <a:xfrm>
            <a:off x="4615366" y="3213387"/>
            <a:ext cx="6209012" cy="279455"/>
          </a:xfrm>
          <a:prstGeom prst="rect">
            <a:avLst/>
          </a:prstGeom>
          <a:blipFill>
            <a:blip r:embed="rId13" cstate="print"/>
            <a:stretch>
              <a:fillRect/>
            </a:stretch>
          </a:blipFill>
        </p:spPr>
        <p:txBody>
          <a:bodyPr wrap="square" lIns="0" tIns="0" rIns="0" bIns="0" rtlCol="0"/>
          <a:lstStyle/>
          <a:p>
            <a:endParaRPr/>
          </a:p>
        </p:txBody>
      </p:sp>
      <p:sp>
        <p:nvSpPr>
          <p:cNvPr id="46" name="object 46"/>
          <p:cNvSpPr/>
          <p:nvPr/>
        </p:nvSpPr>
        <p:spPr>
          <a:xfrm>
            <a:off x="4706383" y="3243541"/>
            <a:ext cx="6026996" cy="142938"/>
          </a:xfrm>
          <a:prstGeom prst="rect">
            <a:avLst/>
          </a:prstGeom>
          <a:blipFill>
            <a:blip r:embed="rId14" cstate="print"/>
            <a:stretch>
              <a:fillRect/>
            </a:stretch>
          </a:blipFill>
        </p:spPr>
        <p:txBody>
          <a:bodyPr wrap="square" lIns="0" tIns="0" rIns="0" bIns="0" rtlCol="0"/>
          <a:lstStyle/>
          <a:p>
            <a:endParaRPr/>
          </a:p>
        </p:txBody>
      </p:sp>
      <p:sp>
        <p:nvSpPr>
          <p:cNvPr id="47" name="object 47"/>
          <p:cNvSpPr/>
          <p:nvPr/>
        </p:nvSpPr>
        <p:spPr>
          <a:xfrm>
            <a:off x="4706383" y="3243541"/>
            <a:ext cx="6027420" cy="143510"/>
          </a:xfrm>
          <a:custGeom>
            <a:avLst/>
            <a:gdLst/>
            <a:ahLst/>
            <a:cxnLst/>
            <a:rect l="l" t="t" r="r" b="b"/>
            <a:pathLst>
              <a:path w="4520565" h="143510">
                <a:moveTo>
                  <a:pt x="0" y="0"/>
                </a:moveTo>
                <a:lnTo>
                  <a:pt x="4520234" y="0"/>
                </a:lnTo>
                <a:lnTo>
                  <a:pt x="4520234" y="142930"/>
                </a:lnTo>
                <a:lnTo>
                  <a:pt x="0" y="142930"/>
                </a:lnTo>
                <a:lnTo>
                  <a:pt x="0" y="0"/>
                </a:lnTo>
                <a:close/>
              </a:path>
            </a:pathLst>
          </a:custGeom>
          <a:ln w="9525">
            <a:solidFill>
              <a:srgbClr val="000000"/>
            </a:solidFill>
          </a:ln>
        </p:spPr>
        <p:txBody>
          <a:bodyPr wrap="square" lIns="0" tIns="0" rIns="0" bIns="0" rtlCol="0"/>
          <a:lstStyle/>
          <a:p>
            <a:endParaRPr/>
          </a:p>
        </p:txBody>
      </p:sp>
      <p:sp>
        <p:nvSpPr>
          <p:cNvPr id="48" name="object 48"/>
          <p:cNvSpPr/>
          <p:nvPr/>
        </p:nvSpPr>
        <p:spPr>
          <a:xfrm>
            <a:off x="4484454" y="3344553"/>
            <a:ext cx="588455" cy="503229"/>
          </a:xfrm>
          <a:prstGeom prst="rect">
            <a:avLst/>
          </a:prstGeom>
          <a:blipFill>
            <a:blip r:embed="rId6" cstate="print"/>
            <a:stretch>
              <a:fillRect/>
            </a:stretch>
          </a:blipFill>
        </p:spPr>
        <p:txBody>
          <a:bodyPr wrap="square" lIns="0" tIns="0" rIns="0" bIns="0" rtlCol="0"/>
          <a:lstStyle/>
          <a:p>
            <a:endParaRPr/>
          </a:p>
        </p:txBody>
      </p:sp>
      <p:sp>
        <p:nvSpPr>
          <p:cNvPr id="49" name="object 49"/>
          <p:cNvSpPr/>
          <p:nvPr/>
        </p:nvSpPr>
        <p:spPr>
          <a:xfrm>
            <a:off x="4575471" y="3374721"/>
            <a:ext cx="406400" cy="366699"/>
          </a:xfrm>
          <a:prstGeom prst="rect">
            <a:avLst/>
          </a:prstGeom>
          <a:blipFill>
            <a:blip r:embed="rId7" cstate="print"/>
            <a:stretch>
              <a:fillRect/>
            </a:stretch>
          </a:blipFill>
        </p:spPr>
        <p:txBody>
          <a:bodyPr wrap="square" lIns="0" tIns="0" rIns="0" bIns="0" rtlCol="0"/>
          <a:lstStyle/>
          <a:p>
            <a:endParaRPr/>
          </a:p>
        </p:txBody>
      </p:sp>
      <p:sp>
        <p:nvSpPr>
          <p:cNvPr id="50" name="object 50"/>
          <p:cNvSpPr/>
          <p:nvPr/>
        </p:nvSpPr>
        <p:spPr>
          <a:xfrm>
            <a:off x="4575471" y="3374720"/>
            <a:ext cx="406400" cy="367030"/>
          </a:xfrm>
          <a:custGeom>
            <a:avLst/>
            <a:gdLst/>
            <a:ahLst/>
            <a:cxnLst/>
            <a:rect l="l" t="t" r="r" b="b"/>
            <a:pathLst>
              <a:path w="304800" h="367029">
                <a:moveTo>
                  <a:pt x="0" y="275028"/>
                </a:moveTo>
                <a:lnTo>
                  <a:pt x="76200" y="275028"/>
                </a:lnTo>
                <a:lnTo>
                  <a:pt x="76200" y="0"/>
                </a:lnTo>
                <a:lnTo>
                  <a:pt x="228600" y="0"/>
                </a:lnTo>
                <a:lnTo>
                  <a:pt x="228600" y="275028"/>
                </a:lnTo>
                <a:lnTo>
                  <a:pt x="304800" y="275028"/>
                </a:lnTo>
                <a:lnTo>
                  <a:pt x="152400" y="366704"/>
                </a:lnTo>
                <a:lnTo>
                  <a:pt x="0" y="275028"/>
                </a:lnTo>
                <a:close/>
              </a:path>
            </a:pathLst>
          </a:custGeom>
          <a:ln w="9524">
            <a:solidFill>
              <a:srgbClr val="000000"/>
            </a:solidFill>
          </a:ln>
        </p:spPr>
        <p:txBody>
          <a:bodyPr wrap="square" lIns="0" tIns="0" rIns="0" bIns="0" rtlCol="0"/>
          <a:lstStyle/>
          <a:p>
            <a:endParaRPr/>
          </a:p>
        </p:txBody>
      </p:sp>
      <p:sp>
        <p:nvSpPr>
          <p:cNvPr id="51" name="object 51"/>
          <p:cNvSpPr/>
          <p:nvPr/>
        </p:nvSpPr>
        <p:spPr>
          <a:xfrm>
            <a:off x="7545273" y="3363678"/>
            <a:ext cx="588455" cy="503229"/>
          </a:xfrm>
          <a:prstGeom prst="rect">
            <a:avLst/>
          </a:prstGeom>
          <a:blipFill>
            <a:blip r:embed="rId6" cstate="print"/>
            <a:stretch>
              <a:fillRect/>
            </a:stretch>
          </a:blipFill>
        </p:spPr>
        <p:txBody>
          <a:bodyPr wrap="square" lIns="0" tIns="0" rIns="0" bIns="0" rtlCol="0"/>
          <a:lstStyle/>
          <a:p>
            <a:endParaRPr/>
          </a:p>
        </p:txBody>
      </p:sp>
      <p:sp>
        <p:nvSpPr>
          <p:cNvPr id="52" name="object 52"/>
          <p:cNvSpPr/>
          <p:nvPr/>
        </p:nvSpPr>
        <p:spPr>
          <a:xfrm>
            <a:off x="7636307" y="3393833"/>
            <a:ext cx="406400" cy="366712"/>
          </a:xfrm>
          <a:prstGeom prst="rect">
            <a:avLst/>
          </a:prstGeom>
          <a:blipFill>
            <a:blip r:embed="rId7" cstate="print"/>
            <a:stretch>
              <a:fillRect/>
            </a:stretch>
          </a:blipFill>
        </p:spPr>
        <p:txBody>
          <a:bodyPr wrap="square" lIns="0" tIns="0" rIns="0" bIns="0" rtlCol="0"/>
          <a:lstStyle/>
          <a:p>
            <a:endParaRPr/>
          </a:p>
        </p:txBody>
      </p:sp>
      <p:sp>
        <p:nvSpPr>
          <p:cNvPr id="53" name="object 53"/>
          <p:cNvSpPr/>
          <p:nvPr/>
        </p:nvSpPr>
        <p:spPr>
          <a:xfrm>
            <a:off x="7636307" y="3393833"/>
            <a:ext cx="406400" cy="367030"/>
          </a:xfrm>
          <a:custGeom>
            <a:avLst/>
            <a:gdLst/>
            <a:ahLst/>
            <a:cxnLst/>
            <a:rect l="l" t="t" r="r" b="b"/>
            <a:pathLst>
              <a:path w="304800" h="367029">
                <a:moveTo>
                  <a:pt x="0" y="275028"/>
                </a:moveTo>
                <a:lnTo>
                  <a:pt x="76200" y="275028"/>
                </a:lnTo>
                <a:lnTo>
                  <a:pt x="76200" y="0"/>
                </a:lnTo>
                <a:lnTo>
                  <a:pt x="228600" y="0"/>
                </a:lnTo>
                <a:lnTo>
                  <a:pt x="228600" y="275028"/>
                </a:lnTo>
                <a:lnTo>
                  <a:pt x="304800" y="275028"/>
                </a:lnTo>
                <a:lnTo>
                  <a:pt x="152400" y="366704"/>
                </a:lnTo>
                <a:lnTo>
                  <a:pt x="0" y="275028"/>
                </a:lnTo>
                <a:close/>
              </a:path>
            </a:pathLst>
          </a:custGeom>
          <a:ln w="9524">
            <a:solidFill>
              <a:srgbClr val="000000"/>
            </a:solidFill>
          </a:ln>
        </p:spPr>
        <p:txBody>
          <a:bodyPr wrap="square" lIns="0" tIns="0" rIns="0" bIns="0" rtlCol="0"/>
          <a:lstStyle/>
          <a:p>
            <a:endParaRPr/>
          </a:p>
        </p:txBody>
      </p:sp>
      <p:sp>
        <p:nvSpPr>
          <p:cNvPr id="54" name="object 54"/>
          <p:cNvSpPr/>
          <p:nvPr/>
        </p:nvSpPr>
        <p:spPr>
          <a:xfrm>
            <a:off x="10322458" y="3326659"/>
            <a:ext cx="588455" cy="503229"/>
          </a:xfrm>
          <a:prstGeom prst="rect">
            <a:avLst/>
          </a:prstGeom>
          <a:blipFill>
            <a:blip r:embed="rId6" cstate="print"/>
            <a:stretch>
              <a:fillRect/>
            </a:stretch>
          </a:blipFill>
        </p:spPr>
        <p:txBody>
          <a:bodyPr wrap="square" lIns="0" tIns="0" rIns="0" bIns="0" rtlCol="0"/>
          <a:lstStyle/>
          <a:p>
            <a:endParaRPr/>
          </a:p>
        </p:txBody>
      </p:sp>
      <p:sp>
        <p:nvSpPr>
          <p:cNvPr id="55" name="object 55"/>
          <p:cNvSpPr/>
          <p:nvPr/>
        </p:nvSpPr>
        <p:spPr>
          <a:xfrm>
            <a:off x="10413475" y="3356826"/>
            <a:ext cx="406400" cy="366699"/>
          </a:xfrm>
          <a:prstGeom prst="rect">
            <a:avLst/>
          </a:prstGeom>
          <a:blipFill>
            <a:blip r:embed="rId7" cstate="print"/>
            <a:stretch>
              <a:fillRect/>
            </a:stretch>
          </a:blipFill>
        </p:spPr>
        <p:txBody>
          <a:bodyPr wrap="square" lIns="0" tIns="0" rIns="0" bIns="0" rtlCol="0"/>
          <a:lstStyle/>
          <a:p>
            <a:endParaRPr/>
          </a:p>
        </p:txBody>
      </p:sp>
      <p:sp>
        <p:nvSpPr>
          <p:cNvPr id="56" name="object 56"/>
          <p:cNvSpPr/>
          <p:nvPr/>
        </p:nvSpPr>
        <p:spPr>
          <a:xfrm>
            <a:off x="10413475" y="3356825"/>
            <a:ext cx="406400" cy="367030"/>
          </a:xfrm>
          <a:custGeom>
            <a:avLst/>
            <a:gdLst/>
            <a:ahLst/>
            <a:cxnLst/>
            <a:rect l="l" t="t" r="r" b="b"/>
            <a:pathLst>
              <a:path w="304800" h="367029">
                <a:moveTo>
                  <a:pt x="0" y="275028"/>
                </a:moveTo>
                <a:lnTo>
                  <a:pt x="76200" y="275028"/>
                </a:lnTo>
                <a:lnTo>
                  <a:pt x="76200" y="0"/>
                </a:lnTo>
                <a:lnTo>
                  <a:pt x="228600" y="0"/>
                </a:lnTo>
                <a:lnTo>
                  <a:pt x="228600" y="275028"/>
                </a:lnTo>
                <a:lnTo>
                  <a:pt x="304800" y="275028"/>
                </a:lnTo>
                <a:lnTo>
                  <a:pt x="152400" y="366704"/>
                </a:lnTo>
                <a:lnTo>
                  <a:pt x="0" y="275028"/>
                </a:lnTo>
                <a:close/>
              </a:path>
            </a:pathLst>
          </a:custGeom>
          <a:ln w="9524">
            <a:solidFill>
              <a:srgbClr val="000000"/>
            </a:solidFill>
          </a:ln>
        </p:spPr>
        <p:txBody>
          <a:bodyPr wrap="square" lIns="0" tIns="0" rIns="0" bIns="0" rtlCol="0"/>
          <a:lstStyle/>
          <a:p>
            <a:endParaRPr/>
          </a:p>
        </p:txBody>
      </p:sp>
      <p:sp>
        <p:nvSpPr>
          <p:cNvPr id="57" name="object 57"/>
          <p:cNvSpPr/>
          <p:nvPr/>
        </p:nvSpPr>
        <p:spPr>
          <a:xfrm>
            <a:off x="9552127" y="3888842"/>
            <a:ext cx="2427037" cy="693445"/>
          </a:xfrm>
          <a:prstGeom prst="rect">
            <a:avLst/>
          </a:prstGeom>
          <a:solidFill>
            <a:schemeClr val="tx2">
              <a:lumMod val="60000"/>
              <a:lumOff val="40000"/>
            </a:schemeClr>
          </a:solidFill>
        </p:spPr>
        <p:txBody>
          <a:bodyPr wrap="square" lIns="0" tIns="0" rIns="0" bIns="0" rtlCol="0"/>
          <a:lstStyle/>
          <a:p>
            <a:endParaRPr/>
          </a:p>
        </p:txBody>
      </p:sp>
      <p:sp>
        <p:nvSpPr>
          <p:cNvPr id="58" name="object 58"/>
          <p:cNvSpPr txBox="1"/>
          <p:nvPr/>
        </p:nvSpPr>
        <p:spPr>
          <a:xfrm>
            <a:off x="9552128" y="3888842"/>
            <a:ext cx="2427393" cy="586058"/>
          </a:xfrm>
          <a:prstGeom prst="rect">
            <a:avLst/>
          </a:prstGeom>
          <a:ln w="25400">
            <a:solidFill>
              <a:srgbClr val="0B5190"/>
            </a:solidFill>
          </a:ln>
        </p:spPr>
        <p:txBody>
          <a:bodyPr vert="horz" wrap="square" lIns="0" tIns="1270" rIns="0" bIns="0" rtlCol="0">
            <a:spAutoFit/>
          </a:bodyPr>
          <a:lstStyle/>
          <a:p>
            <a:pPr>
              <a:lnSpc>
                <a:spcPct val="100000"/>
              </a:lnSpc>
              <a:spcBef>
                <a:spcPts val="10"/>
              </a:spcBef>
            </a:pPr>
            <a:endParaRPr sz="2000">
              <a:latin typeface="Times New Roman"/>
              <a:cs typeface="Times New Roman"/>
            </a:endParaRPr>
          </a:p>
          <a:p>
            <a:pPr marL="467995">
              <a:lnSpc>
                <a:spcPct val="100000"/>
              </a:lnSpc>
            </a:pPr>
            <a:r>
              <a:rPr b="1" spc="45" dirty="0">
                <a:latin typeface="Times New Roman"/>
                <a:cs typeface="Times New Roman"/>
              </a:rPr>
              <a:t>Contingency</a:t>
            </a:r>
            <a:endParaRPr>
              <a:latin typeface="Times New Roman"/>
              <a:cs typeface="Times New Roman"/>
            </a:endParaRPr>
          </a:p>
        </p:txBody>
      </p:sp>
      <p:sp>
        <p:nvSpPr>
          <p:cNvPr id="59" name="object 59"/>
          <p:cNvSpPr/>
          <p:nvPr/>
        </p:nvSpPr>
        <p:spPr>
          <a:xfrm>
            <a:off x="6088176" y="1517167"/>
            <a:ext cx="389467" cy="430606"/>
          </a:xfrm>
          <a:prstGeom prst="rect">
            <a:avLst/>
          </a:prstGeom>
          <a:blipFill>
            <a:blip r:embed="rId10" cstate="print"/>
            <a:stretch>
              <a:fillRect/>
            </a:stretch>
          </a:blipFill>
        </p:spPr>
        <p:txBody>
          <a:bodyPr wrap="square" lIns="0" tIns="0" rIns="0" bIns="0" rtlCol="0"/>
          <a:lstStyle/>
          <a:p>
            <a:endParaRPr/>
          </a:p>
        </p:txBody>
      </p:sp>
      <p:sp>
        <p:nvSpPr>
          <p:cNvPr id="60" name="object 60"/>
          <p:cNvSpPr/>
          <p:nvPr/>
        </p:nvSpPr>
        <p:spPr>
          <a:xfrm>
            <a:off x="6179193" y="1547330"/>
            <a:ext cx="207416" cy="294081"/>
          </a:xfrm>
          <a:prstGeom prst="rect">
            <a:avLst/>
          </a:prstGeom>
          <a:blipFill>
            <a:blip r:embed="rId11" cstate="print"/>
            <a:stretch>
              <a:fillRect/>
            </a:stretch>
          </a:blipFill>
        </p:spPr>
        <p:txBody>
          <a:bodyPr wrap="square" lIns="0" tIns="0" rIns="0" bIns="0" rtlCol="0"/>
          <a:lstStyle/>
          <a:p>
            <a:endParaRPr/>
          </a:p>
        </p:txBody>
      </p:sp>
      <p:sp>
        <p:nvSpPr>
          <p:cNvPr id="61" name="object 61"/>
          <p:cNvSpPr/>
          <p:nvPr/>
        </p:nvSpPr>
        <p:spPr>
          <a:xfrm>
            <a:off x="6179194" y="1547329"/>
            <a:ext cx="207433" cy="294640"/>
          </a:xfrm>
          <a:custGeom>
            <a:avLst/>
            <a:gdLst/>
            <a:ahLst/>
            <a:cxnLst/>
            <a:rect l="l" t="t" r="r" b="b"/>
            <a:pathLst>
              <a:path w="155575" h="294639">
                <a:moveTo>
                  <a:pt x="0" y="205856"/>
                </a:moveTo>
                <a:lnTo>
                  <a:pt x="38889" y="205856"/>
                </a:lnTo>
                <a:lnTo>
                  <a:pt x="38889" y="0"/>
                </a:lnTo>
                <a:lnTo>
                  <a:pt x="116667" y="0"/>
                </a:lnTo>
                <a:lnTo>
                  <a:pt x="116667" y="205856"/>
                </a:lnTo>
                <a:lnTo>
                  <a:pt x="155557" y="205856"/>
                </a:lnTo>
                <a:lnTo>
                  <a:pt x="77778" y="294081"/>
                </a:lnTo>
                <a:lnTo>
                  <a:pt x="0" y="205856"/>
                </a:lnTo>
                <a:close/>
              </a:path>
            </a:pathLst>
          </a:custGeom>
          <a:ln w="9525">
            <a:solidFill>
              <a:srgbClr val="000000"/>
            </a:solidFill>
          </a:ln>
        </p:spPr>
        <p:txBody>
          <a:bodyPr wrap="square" lIns="0" tIns="0" rIns="0" bIns="0" rtlCol="0"/>
          <a:lstStyle/>
          <a:p>
            <a:endParaRPr/>
          </a:p>
        </p:txBody>
      </p:sp>
      <p:sp>
        <p:nvSpPr>
          <p:cNvPr id="62" name="object 62"/>
          <p:cNvSpPr/>
          <p:nvPr/>
        </p:nvSpPr>
        <p:spPr>
          <a:xfrm>
            <a:off x="10570904" y="1517167"/>
            <a:ext cx="389467" cy="430606"/>
          </a:xfrm>
          <a:prstGeom prst="rect">
            <a:avLst/>
          </a:prstGeom>
          <a:blipFill>
            <a:blip r:embed="rId10" cstate="print"/>
            <a:stretch>
              <a:fillRect/>
            </a:stretch>
          </a:blipFill>
        </p:spPr>
        <p:txBody>
          <a:bodyPr wrap="square" lIns="0" tIns="0" rIns="0" bIns="0" rtlCol="0"/>
          <a:lstStyle/>
          <a:p>
            <a:endParaRPr/>
          </a:p>
        </p:txBody>
      </p:sp>
      <p:sp>
        <p:nvSpPr>
          <p:cNvPr id="63" name="object 63"/>
          <p:cNvSpPr/>
          <p:nvPr/>
        </p:nvSpPr>
        <p:spPr>
          <a:xfrm>
            <a:off x="10661938" y="1547330"/>
            <a:ext cx="207399" cy="294081"/>
          </a:xfrm>
          <a:prstGeom prst="rect">
            <a:avLst/>
          </a:prstGeom>
          <a:blipFill>
            <a:blip r:embed="rId11" cstate="print"/>
            <a:stretch>
              <a:fillRect/>
            </a:stretch>
          </a:blipFill>
        </p:spPr>
        <p:txBody>
          <a:bodyPr wrap="square" lIns="0" tIns="0" rIns="0" bIns="0" rtlCol="0"/>
          <a:lstStyle/>
          <a:p>
            <a:endParaRPr/>
          </a:p>
        </p:txBody>
      </p:sp>
      <p:sp>
        <p:nvSpPr>
          <p:cNvPr id="64" name="object 64"/>
          <p:cNvSpPr/>
          <p:nvPr/>
        </p:nvSpPr>
        <p:spPr>
          <a:xfrm>
            <a:off x="10661938" y="1547329"/>
            <a:ext cx="207433" cy="294640"/>
          </a:xfrm>
          <a:custGeom>
            <a:avLst/>
            <a:gdLst/>
            <a:ahLst/>
            <a:cxnLst/>
            <a:rect l="l" t="t" r="r" b="b"/>
            <a:pathLst>
              <a:path w="155575" h="294639">
                <a:moveTo>
                  <a:pt x="0" y="205856"/>
                </a:moveTo>
                <a:lnTo>
                  <a:pt x="38889" y="205856"/>
                </a:lnTo>
                <a:lnTo>
                  <a:pt x="38889" y="0"/>
                </a:lnTo>
                <a:lnTo>
                  <a:pt x="116667" y="0"/>
                </a:lnTo>
                <a:lnTo>
                  <a:pt x="116667" y="205856"/>
                </a:lnTo>
                <a:lnTo>
                  <a:pt x="155557" y="205856"/>
                </a:lnTo>
                <a:lnTo>
                  <a:pt x="77778" y="294081"/>
                </a:lnTo>
                <a:lnTo>
                  <a:pt x="0" y="205856"/>
                </a:lnTo>
                <a:close/>
              </a:path>
            </a:pathLst>
          </a:custGeom>
          <a:ln w="9525">
            <a:solidFill>
              <a:srgbClr val="000000"/>
            </a:solidFill>
          </a:ln>
        </p:spPr>
        <p:txBody>
          <a:bodyPr wrap="square" lIns="0" tIns="0" rIns="0" bIns="0" rtlCol="0"/>
          <a:lstStyle/>
          <a:p>
            <a:endParaRPr/>
          </a:p>
        </p:txBody>
      </p:sp>
      <p:sp>
        <p:nvSpPr>
          <p:cNvPr id="65" name="object 65"/>
          <p:cNvSpPr txBox="1"/>
          <p:nvPr/>
        </p:nvSpPr>
        <p:spPr>
          <a:xfrm>
            <a:off x="957257" y="1833117"/>
            <a:ext cx="1653540" cy="300082"/>
          </a:xfrm>
          <a:prstGeom prst="rect">
            <a:avLst/>
          </a:prstGeom>
        </p:spPr>
        <p:txBody>
          <a:bodyPr vert="horz" wrap="square" lIns="0" tIns="12700" rIns="0" bIns="0" rtlCol="0">
            <a:spAutoFit/>
          </a:bodyPr>
          <a:lstStyle/>
          <a:p>
            <a:pPr marL="208915" indent="-196215">
              <a:lnSpc>
                <a:spcPct val="100000"/>
              </a:lnSpc>
              <a:spcBef>
                <a:spcPts val="100"/>
              </a:spcBef>
              <a:buClr>
                <a:srgbClr val="C02324"/>
              </a:buClr>
              <a:buChar char="•"/>
              <a:tabLst>
                <a:tab pos="208915" algn="l"/>
                <a:tab pos="209550" algn="l"/>
              </a:tabLst>
            </a:pPr>
            <a:r>
              <a:rPr sz="2800" spc="-7" baseline="1984" dirty="0">
                <a:latin typeface="Arial"/>
                <a:cs typeface="Arial"/>
              </a:rPr>
              <a:t>Unstructured</a:t>
            </a:r>
            <a:endParaRPr sz="2400" baseline="1984">
              <a:latin typeface="Arial"/>
              <a:cs typeface="Arial"/>
            </a:endParaRPr>
          </a:p>
        </p:txBody>
      </p:sp>
      <p:sp>
        <p:nvSpPr>
          <p:cNvPr id="66" name="object 66"/>
          <p:cNvSpPr txBox="1"/>
          <p:nvPr/>
        </p:nvSpPr>
        <p:spPr>
          <a:xfrm>
            <a:off x="5547224" y="1795475"/>
            <a:ext cx="1388533" cy="300082"/>
          </a:xfrm>
          <a:prstGeom prst="rect">
            <a:avLst/>
          </a:prstGeom>
        </p:spPr>
        <p:txBody>
          <a:bodyPr vert="horz" wrap="square" lIns="0" tIns="12700" rIns="0" bIns="0" rtlCol="0">
            <a:spAutoFit/>
          </a:bodyPr>
          <a:lstStyle/>
          <a:p>
            <a:pPr marL="208279" indent="-195580">
              <a:lnSpc>
                <a:spcPct val="100000"/>
              </a:lnSpc>
              <a:spcBef>
                <a:spcPts val="100"/>
              </a:spcBef>
              <a:buClr>
                <a:srgbClr val="C02324"/>
              </a:buClr>
              <a:buChar char="•"/>
              <a:tabLst>
                <a:tab pos="208279" algn="l"/>
                <a:tab pos="208915" algn="l"/>
              </a:tabLst>
            </a:pPr>
            <a:r>
              <a:rPr sz="2800" spc="-7" baseline="1984" dirty="0">
                <a:latin typeface="Arial"/>
                <a:cs typeface="Arial"/>
              </a:rPr>
              <a:t>Structured</a:t>
            </a:r>
            <a:endParaRPr sz="2800" baseline="1984">
              <a:latin typeface="Arial"/>
              <a:cs typeface="Arial"/>
            </a:endParaRPr>
          </a:p>
        </p:txBody>
      </p:sp>
      <p:sp>
        <p:nvSpPr>
          <p:cNvPr id="67" name="object 67"/>
          <p:cNvSpPr txBox="1"/>
          <p:nvPr/>
        </p:nvSpPr>
        <p:spPr>
          <a:xfrm>
            <a:off x="9489305" y="1806498"/>
            <a:ext cx="1971887" cy="289823"/>
          </a:xfrm>
          <a:prstGeom prst="rect">
            <a:avLst/>
          </a:prstGeom>
        </p:spPr>
        <p:txBody>
          <a:bodyPr vert="horz" wrap="square" lIns="0" tIns="12700" rIns="0" bIns="0" rtlCol="0">
            <a:spAutoFit/>
          </a:bodyPr>
          <a:lstStyle/>
          <a:p>
            <a:pPr marL="210820" indent="-198120">
              <a:lnSpc>
                <a:spcPct val="100000"/>
              </a:lnSpc>
              <a:spcBef>
                <a:spcPts val="100"/>
              </a:spcBef>
              <a:buClr>
                <a:srgbClr val="C02324"/>
              </a:buClr>
              <a:buChar char="•"/>
              <a:tabLst>
                <a:tab pos="210820" algn="l"/>
                <a:tab pos="211454" algn="l"/>
              </a:tabLst>
            </a:pPr>
            <a:r>
              <a:rPr spc="-5" dirty="0">
                <a:latin typeface="Arial"/>
                <a:cs typeface="Arial"/>
              </a:rPr>
              <a:t>Semi-structured</a:t>
            </a:r>
            <a:endParaRPr>
              <a:latin typeface="Arial"/>
              <a:cs typeface="Arial"/>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4"/>
            <a:ext cx="11885084" cy="914400"/>
          </a:xfrm>
        </p:spPr>
        <p:txBody>
          <a:bodyPr/>
          <a:lstStyle/>
          <a:p>
            <a:r>
              <a:rPr lang="en-IN" dirty="0"/>
              <a:t>Research methodology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7</a:t>
            </a:fld>
            <a:endParaRPr lang="en-IN" dirty="0"/>
          </a:p>
        </p:txBody>
      </p:sp>
      <p:graphicFrame>
        <p:nvGraphicFramePr>
          <p:cNvPr id="8" name="Diagram 7"/>
          <p:cNvGraphicFramePr/>
          <p:nvPr/>
        </p:nvGraphicFramePr>
        <p:xfrm>
          <a:off x="1340069" y="1560786"/>
          <a:ext cx="9727324" cy="4530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ate Placeholder 5"/>
          <p:cNvSpPr>
            <a:spLocks noGrp="1"/>
          </p:cNvSpPr>
          <p:nvPr>
            <p:ph type="dt" sz="half" idx="10"/>
          </p:nvPr>
        </p:nvSpPr>
        <p:spPr/>
        <p:txBody>
          <a:bodyPr/>
          <a:lstStyle/>
          <a:p>
            <a:fld id="{408CD6FC-3DD9-42B9-96DE-AA8DD33D770A}" type="datetime1">
              <a:rPr lang="en-IN" smtClean="0"/>
              <a:pPr/>
              <a:t>07-02-2019</a:t>
            </a:fld>
            <a:endParaRPr lang="en-IN" dirty="0"/>
          </a:p>
        </p:txBody>
      </p:sp>
      <p:pic>
        <p:nvPicPr>
          <p:cNvPr id="12290" name="Picture 2" descr="C:\Users\hp\Desktop\images (4).png"/>
          <p:cNvPicPr>
            <a:picLocks noChangeAspect="1" noChangeArrowheads="1"/>
          </p:cNvPicPr>
          <p:nvPr/>
        </p:nvPicPr>
        <p:blipFill>
          <a:blip r:embed="rId7"/>
          <a:srcRect/>
          <a:stretch>
            <a:fillRect/>
          </a:stretch>
        </p:blipFill>
        <p:spPr bwMode="auto">
          <a:xfrm>
            <a:off x="10322010" y="0"/>
            <a:ext cx="1869990" cy="1828800"/>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6656"/>
            <a:ext cx="11885084" cy="914400"/>
          </a:xfrm>
        </p:spPr>
        <p:txBody>
          <a:bodyPr/>
          <a:lstStyle/>
          <a:p>
            <a:r>
              <a:rPr lang="en-IN" dirty="0"/>
              <a:t>Formulating questions </a:t>
            </a:r>
          </a:p>
        </p:txBody>
      </p:sp>
      <p:graphicFrame>
        <p:nvGraphicFramePr>
          <p:cNvPr id="7" name="Content Placeholder 6"/>
          <p:cNvGraphicFramePr>
            <a:graphicFrameLocks noGrp="1"/>
          </p:cNvGraphicFramePr>
          <p:nvPr>
            <p:ph idx="1"/>
          </p:nvPr>
        </p:nvGraphicFramePr>
        <p:xfrm>
          <a:off x="552450" y="1809750"/>
          <a:ext cx="10877550" cy="4418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70</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5206"/>
            <a:ext cx="11885084" cy="914400"/>
          </a:xfrm>
        </p:spPr>
        <p:txBody>
          <a:bodyPr/>
          <a:lstStyle/>
          <a:p>
            <a:r>
              <a:rPr lang="en-IN" dirty="0"/>
              <a:t>Order of questions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71</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7" name="Picture 2"/>
          <p:cNvPicPr>
            <a:picLocks noGrp="1" noChangeAspect="1" noChangeArrowheads="1"/>
          </p:cNvPicPr>
          <p:nvPr>
            <p:ph idx="1"/>
          </p:nvPr>
        </p:nvPicPr>
        <p:blipFill>
          <a:blip r:embed="rId2"/>
          <a:srcRect/>
          <a:stretch>
            <a:fillRect/>
          </a:stretch>
        </p:blipFill>
        <p:spPr bwMode="auto">
          <a:xfrm>
            <a:off x="1123950" y="1428749"/>
            <a:ext cx="10382250" cy="5027613"/>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2356"/>
            <a:ext cx="11885084" cy="914400"/>
          </a:xfrm>
        </p:spPr>
        <p:txBody>
          <a:bodyPr/>
          <a:lstStyle/>
          <a:p>
            <a:r>
              <a:rPr lang="en-IN" dirty="0"/>
              <a:t>Ethics in biomedical research </a:t>
            </a:r>
          </a:p>
        </p:txBody>
      </p:sp>
      <p:sp>
        <p:nvSpPr>
          <p:cNvPr id="3" name="Content Placeholder 2"/>
          <p:cNvSpPr>
            <a:spLocks noGrp="1"/>
          </p:cNvSpPr>
          <p:nvPr>
            <p:ph idx="1"/>
          </p:nvPr>
        </p:nvSpPr>
        <p:spPr>
          <a:xfrm>
            <a:off x="723901" y="1790701"/>
            <a:ext cx="10909300" cy="4475630"/>
          </a:xfrm>
        </p:spPr>
        <p:txBody>
          <a:bodyPr>
            <a:normAutofit/>
          </a:bodyPr>
          <a:lstStyle/>
          <a:p>
            <a:r>
              <a:rPr lang="en-IN" sz="2800" dirty="0"/>
              <a:t>Always important to remember that ethical foundation is considered as implicit for conducting any kind of research and it is applicable not only to health research, but to any research in general.</a:t>
            </a:r>
          </a:p>
          <a:p>
            <a:endParaRPr lang="en-IN" sz="2800" b="1"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72</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50"/>
            <a:ext cx="11885084" cy="1200056"/>
          </a:xfrm>
        </p:spPr>
        <p:txBody>
          <a:bodyPr>
            <a:noAutofit/>
          </a:bodyPr>
          <a:lstStyle/>
          <a:p>
            <a:r>
              <a:rPr lang="en-IN" sz="4000" dirty="0"/>
              <a:t>Evolution of various guidance documents has greatly improved the practice of ethics in biomedical research</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73</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7" name="Picture 2"/>
          <p:cNvPicPr>
            <a:picLocks noGrp="1" noChangeAspect="1" noChangeArrowheads="1"/>
          </p:cNvPicPr>
          <p:nvPr>
            <p:ph idx="1"/>
          </p:nvPr>
        </p:nvPicPr>
        <p:blipFill>
          <a:blip r:embed="rId2"/>
          <a:srcRect t="16828"/>
          <a:stretch>
            <a:fillRect/>
          </a:stretch>
        </p:blipFill>
        <p:spPr bwMode="auto">
          <a:xfrm>
            <a:off x="800100" y="1676400"/>
            <a:ext cx="10972800" cy="48006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50"/>
            <a:ext cx="11885084" cy="1200056"/>
          </a:xfrm>
        </p:spPr>
        <p:txBody>
          <a:bodyPr>
            <a:noAutofit/>
          </a:bodyPr>
          <a:lstStyle/>
          <a:p>
            <a:r>
              <a:rPr lang="en-IN" sz="4000" dirty="0"/>
              <a:t>Evolution of various guidance documents has greatly improved the practice of ethics in biomedical research</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74</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9" name="Picture 2"/>
          <p:cNvPicPr>
            <a:picLocks noGrp="1" noChangeAspect="1" noChangeArrowheads="1"/>
          </p:cNvPicPr>
          <p:nvPr>
            <p:ph idx="1"/>
          </p:nvPr>
        </p:nvPicPr>
        <p:blipFill>
          <a:blip r:embed="rId2"/>
          <a:srcRect/>
          <a:stretch>
            <a:fillRect/>
          </a:stretch>
        </p:blipFill>
        <p:spPr bwMode="auto">
          <a:xfrm>
            <a:off x="723900" y="1866901"/>
            <a:ext cx="10896600" cy="440055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50"/>
            <a:ext cx="11885084" cy="1200056"/>
          </a:xfrm>
        </p:spPr>
        <p:txBody>
          <a:bodyPr>
            <a:noAutofit/>
          </a:bodyPr>
          <a:lstStyle/>
          <a:p>
            <a:r>
              <a:rPr lang="en-IN" sz="4000" dirty="0"/>
              <a:t>Ethical principles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75</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8" name="Picture 2"/>
          <p:cNvPicPr>
            <a:picLocks noGrp="1" noChangeAspect="1" noChangeArrowheads="1"/>
          </p:cNvPicPr>
          <p:nvPr>
            <p:ph idx="1"/>
          </p:nvPr>
        </p:nvPicPr>
        <p:blipFill>
          <a:blip r:embed="rId2"/>
          <a:srcRect/>
          <a:stretch>
            <a:fillRect/>
          </a:stretch>
        </p:blipFill>
        <p:spPr bwMode="auto">
          <a:xfrm>
            <a:off x="628650" y="1885173"/>
            <a:ext cx="11049000" cy="4380690"/>
          </a:xfrm>
          <a:prstGeom prst="rect">
            <a:avLst/>
          </a:prstGeom>
          <a:noFill/>
          <a:ln w="9525">
            <a:noFill/>
            <a:miter lim="800000"/>
            <a:headEnd/>
            <a:tailEnd/>
          </a:ln>
          <a:effectLst/>
        </p:spPr>
      </p:pic>
      <p:pic>
        <p:nvPicPr>
          <p:cNvPr id="7170" name="Picture 2" descr="C:\Users\hp\Desktop\download (1).jpg"/>
          <p:cNvPicPr>
            <a:picLocks noChangeAspect="1" noChangeArrowheads="1"/>
          </p:cNvPicPr>
          <p:nvPr/>
        </p:nvPicPr>
        <p:blipFill>
          <a:blip r:embed="rId3"/>
          <a:srcRect/>
          <a:stretch>
            <a:fillRect/>
          </a:stretch>
        </p:blipFill>
        <p:spPr bwMode="auto">
          <a:xfrm rot="977487">
            <a:off x="9380726" y="95252"/>
            <a:ext cx="2619375" cy="174307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4256"/>
            <a:ext cx="11885084" cy="914400"/>
          </a:xfrm>
        </p:spPr>
        <p:txBody>
          <a:bodyPr/>
          <a:lstStyle/>
          <a:p>
            <a:r>
              <a:rPr lang="en-IN" dirty="0"/>
              <a:t>Informed consent </a:t>
            </a:r>
          </a:p>
        </p:txBody>
      </p:sp>
      <p:sp>
        <p:nvSpPr>
          <p:cNvPr id="3" name="Content Placeholder 2"/>
          <p:cNvSpPr>
            <a:spLocks noGrp="1"/>
          </p:cNvSpPr>
          <p:nvPr>
            <p:ph idx="1"/>
          </p:nvPr>
        </p:nvSpPr>
        <p:spPr>
          <a:xfrm>
            <a:off x="514351" y="1757363"/>
            <a:ext cx="11099800" cy="3670767"/>
          </a:xfrm>
        </p:spPr>
        <p:txBody>
          <a:bodyPr/>
          <a:lstStyle/>
          <a:p>
            <a:r>
              <a:rPr lang="en-IN" sz="2800" dirty="0"/>
              <a:t>Systematic way in which the proposed research is explained to the potential participants in a systematic step by step process and the potential participants empowered to take an informed decision to participate in the research study.</a:t>
            </a:r>
          </a:p>
          <a:p>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76</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306"/>
            <a:ext cx="11885084" cy="914400"/>
          </a:xfrm>
        </p:spPr>
        <p:txBody>
          <a:bodyPr/>
          <a:lstStyle/>
          <a:p>
            <a:r>
              <a:rPr lang="en-IN" dirty="0"/>
              <a:t>Informed consent document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77</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7" name="Picture 2"/>
          <p:cNvPicPr>
            <a:picLocks noGrp="1" noChangeAspect="1" noChangeArrowheads="1"/>
          </p:cNvPicPr>
          <p:nvPr>
            <p:ph idx="1"/>
          </p:nvPr>
        </p:nvPicPr>
        <p:blipFill>
          <a:blip r:embed="rId2"/>
          <a:srcRect/>
          <a:stretch>
            <a:fillRect/>
          </a:stretch>
        </p:blipFill>
        <p:spPr bwMode="auto">
          <a:xfrm>
            <a:off x="1219200" y="1657350"/>
            <a:ext cx="10153650" cy="4608513"/>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2356"/>
            <a:ext cx="11885084" cy="914400"/>
          </a:xfrm>
        </p:spPr>
        <p:txBody>
          <a:bodyPr/>
          <a:lstStyle/>
          <a:p>
            <a:r>
              <a:rPr lang="en-IN" dirty="0"/>
              <a:t>Stakeholders in informed consent process </a:t>
            </a:r>
          </a:p>
        </p:txBody>
      </p:sp>
      <p:sp>
        <p:nvSpPr>
          <p:cNvPr id="3" name="Content Placeholder 2"/>
          <p:cNvSpPr>
            <a:spLocks noGrp="1"/>
          </p:cNvSpPr>
          <p:nvPr>
            <p:ph idx="1"/>
          </p:nvPr>
        </p:nvSpPr>
        <p:spPr/>
        <p:txBody>
          <a:bodyPr/>
          <a:lstStyle/>
          <a:p>
            <a:endParaRPr lang="en-IN"/>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78</a:t>
            </a:fld>
            <a:endParaRPr lang="en-IN" dirty="0"/>
          </a:p>
        </p:txBody>
      </p:sp>
      <p:pic>
        <p:nvPicPr>
          <p:cNvPr id="7" name="Picture 2"/>
          <p:cNvPicPr>
            <a:picLocks noChangeAspect="1" noChangeArrowheads="1"/>
          </p:cNvPicPr>
          <p:nvPr/>
        </p:nvPicPr>
        <p:blipFill>
          <a:blip r:embed="rId2"/>
          <a:srcRect/>
          <a:stretch>
            <a:fillRect/>
          </a:stretch>
        </p:blipFill>
        <p:spPr bwMode="auto">
          <a:xfrm>
            <a:off x="1276350" y="1600200"/>
            <a:ext cx="10553700" cy="52578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6256"/>
            <a:ext cx="11885084" cy="914400"/>
          </a:xfrm>
        </p:spPr>
        <p:txBody>
          <a:bodyPr/>
          <a:lstStyle/>
          <a:p>
            <a:r>
              <a:rPr lang="en-IN" dirty="0"/>
              <a:t>Importance of scientific review</a:t>
            </a:r>
          </a:p>
        </p:txBody>
      </p:sp>
      <p:sp>
        <p:nvSpPr>
          <p:cNvPr id="5" name="Slide Number Placeholder 4"/>
          <p:cNvSpPr>
            <a:spLocks noGrp="1"/>
          </p:cNvSpPr>
          <p:nvPr>
            <p:ph type="sldNum" sz="quarter" idx="12"/>
          </p:nvPr>
        </p:nvSpPr>
        <p:spPr/>
        <p:txBody>
          <a:bodyPr/>
          <a:lstStyle/>
          <a:p>
            <a:fld id="{1F72F716-8051-40BB-83A6-F7B9D571AE18}" type="slidenum">
              <a:rPr lang="en-IN" smtClean="0"/>
              <a:pPr/>
              <a:t>79</a:t>
            </a:fld>
            <a:endParaRPr lang="en-IN" dirty="0"/>
          </a:p>
        </p:txBody>
      </p:sp>
      <p:pic>
        <p:nvPicPr>
          <p:cNvPr id="8" name="Picture 2"/>
          <p:cNvPicPr>
            <a:picLocks noChangeAspect="1" noChangeArrowheads="1"/>
          </p:cNvPicPr>
          <p:nvPr/>
        </p:nvPicPr>
        <p:blipFill>
          <a:blip r:embed="rId2"/>
          <a:srcRect t="13461"/>
          <a:stretch>
            <a:fillRect/>
          </a:stretch>
        </p:blipFill>
        <p:spPr bwMode="auto">
          <a:xfrm>
            <a:off x="876300" y="2419350"/>
            <a:ext cx="10020300" cy="4438650"/>
          </a:xfrm>
          <a:prstGeom prst="rect">
            <a:avLst/>
          </a:prstGeom>
          <a:noFill/>
          <a:ln w="9525">
            <a:noFill/>
            <a:miter lim="800000"/>
            <a:headEnd/>
            <a:tailEnd/>
          </a:ln>
          <a:effectLst/>
        </p:spPr>
      </p:pic>
      <p:pic>
        <p:nvPicPr>
          <p:cNvPr id="9221" name="Picture 5" descr="C:\Users\hp\Desktop\download (2).jpg"/>
          <p:cNvPicPr>
            <a:picLocks noChangeAspect="1" noChangeArrowheads="1"/>
          </p:cNvPicPr>
          <p:nvPr/>
        </p:nvPicPr>
        <p:blipFill>
          <a:blip r:embed="rId3"/>
          <a:srcRect/>
          <a:stretch>
            <a:fillRect/>
          </a:stretch>
        </p:blipFill>
        <p:spPr bwMode="auto">
          <a:xfrm>
            <a:off x="0" y="1"/>
            <a:ext cx="2895600" cy="224789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8187"/>
            <a:ext cx="11885084" cy="914400"/>
          </a:xfrm>
        </p:spPr>
        <p:txBody>
          <a:bodyPr/>
          <a:lstStyle/>
          <a:p>
            <a:r>
              <a:rPr lang="en-IN" dirty="0"/>
              <a:t>Objectives of Research </a:t>
            </a:r>
          </a:p>
        </p:txBody>
      </p:sp>
      <p:graphicFrame>
        <p:nvGraphicFramePr>
          <p:cNvPr id="6" name="Content Placeholder 5"/>
          <p:cNvGraphicFramePr>
            <a:graphicFrameLocks noGrp="1"/>
          </p:cNvGraphicFramePr>
          <p:nvPr>
            <p:ph idx="1"/>
          </p:nvPr>
        </p:nvGraphicFramePr>
        <p:xfrm>
          <a:off x="1186355" y="1901881"/>
          <a:ext cx="10147300" cy="367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8</a:t>
            </a:fld>
            <a:endParaRPr lang="en-IN" dirty="0"/>
          </a:p>
        </p:txBody>
      </p:sp>
      <p:pic>
        <p:nvPicPr>
          <p:cNvPr id="1028" name="Picture 4" descr="C:\Users\hp\Desktop\images (7).jpg"/>
          <p:cNvPicPr>
            <a:picLocks noChangeAspect="1" noChangeArrowheads="1"/>
          </p:cNvPicPr>
          <p:nvPr/>
        </p:nvPicPr>
        <p:blipFill>
          <a:blip r:embed="rId7"/>
          <a:srcRect/>
          <a:stretch>
            <a:fillRect/>
          </a:stretch>
        </p:blipFill>
        <p:spPr bwMode="auto">
          <a:xfrm>
            <a:off x="9734550" y="1"/>
            <a:ext cx="2457450" cy="1702676"/>
          </a:xfrm>
          <a:prstGeom prst="rect">
            <a:avLst/>
          </a:prstGeom>
          <a:noFill/>
        </p:spPr>
      </p:pic>
      <p:sp>
        <p:nvSpPr>
          <p:cNvPr id="7" name="Date Placeholder 6"/>
          <p:cNvSpPr>
            <a:spLocks noGrp="1"/>
          </p:cNvSpPr>
          <p:nvPr>
            <p:ph type="dt" sz="half" idx="10"/>
          </p:nvPr>
        </p:nvSpPr>
        <p:spPr/>
        <p:txBody>
          <a:bodyPr/>
          <a:lstStyle/>
          <a:p>
            <a:fld id="{4E9E4931-BA5B-4A2A-9F6C-6DE15C1C5FFA}"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3806"/>
            <a:ext cx="11885084" cy="914400"/>
          </a:xfrm>
        </p:spPr>
        <p:txBody>
          <a:bodyPr/>
          <a:lstStyle/>
          <a:p>
            <a:r>
              <a:rPr lang="en-IN" dirty="0"/>
              <a:t>Objectives of regulatory review</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80</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7" name="Picture 2"/>
          <p:cNvPicPr>
            <a:picLocks noGrp="1" noChangeAspect="1" noChangeArrowheads="1"/>
          </p:cNvPicPr>
          <p:nvPr>
            <p:ph idx="1"/>
          </p:nvPr>
        </p:nvPicPr>
        <p:blipFill>
          <a:blip r:embed="rId2"/>
          <a:srcRect t="13365"/>
          <a:stretch>
            <a:fillRect/>
          </a:stretch>
        </p:blipFill>
        <p:spPr bwMode="auto">
          <a:xfrm>
            <a:off x="1009650" y="2114550"/>
            <a:ext cx="10668000" cy="4324350"/>
          </a:xfrm>
          <a:prstGeom prst="rect">
            <a:avLst/>
          </a:prstGeom>
          <a:noFill/>
          <a:ln w="9525">
            <a:noFill/>
            <a:miter lim="800000"/>
            <a:headEnd/>
            <a:tailEnd/>
          </a:ln>
          <a:effectLst/>
        </p:spPr>
      </p:pic>
      <p:pic>
        <p:nvPicPr>
          <p:cNvPr id="6147" name="Picture 3" descr="C:\Users\hp\Desktop\download (3).jpg"/>
          <p:cNvPicPr>
            <a:picLocks noChangeAspect="1" noChangeArrowheads="1"/>
          </p:cNvPicPr>
          <p:nvPr/>
        </p:nvPicPr>
        <p:blipFill>
          <a:blip r:embed="rId3"/>
          <a:srcRect/>
          <a:stretch>
            <a:fillRect/>
          </a:stretch>
        </p:blipFill>
        <p:spPr bwMode="auto">
          <a:xfrm>
            <a:off x="0" y="0"/>
            <a:ext cx="2743200" cy="201929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0456"/>
            <a:ext cx="11885084" cy="914400"/>
          </a:xfrm>
        </p:spPr>
        <p:txBody>
          <a:bodyPr/>
          <a:lstStyle/>
          <a:p>
            <a:r>
              <a:rPr lang="en-IN" dirty="0"/>
              <a:t>Ethical issues to be addressed in research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81</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9" name="Picture 2"/>
          <p:cNvPicPr>
            <a:picLocks noGrp="1" noChangeAspect="1" noChangeArrowheads="1"/>
          </p:cNvPicPr>
          <p:nvPr>
            <p:ph idx="1"/>
          </p:nvPr>
        </p:nvPicPr>
        <p:blipFill>
          <a:blip r:embed="rId2"/>
          <a:srcRect/>
          <a:stretch>
            <a:fillRect/>
          </a:stretch>
        </p:blipFill>
        <p:spPr bwMode="auto">
          <a:xfrm>
            <a:off x="1009650" y="1600200"/>
            <a:ext cx="10610850" cy="4819649"/>
          </a:xfrm>
          <a:prstGeom prst="rect">
            <a:avLst/>
          </a:prstGeom>
          <a:noFill/>
          <a:ln w="9525">
            <a:noFill/>
            <a:miter lim="800000"/>
            <a:headEnd/>
            <a:tailEnd/>
          </a:ln>
          <a:effectLst/>
        </p:spPr>
      </p:pic>
      <p:pic>
        <p:nvPicPr>
          <p:cNvPr id="8194" name="Picture 2" descr="C:\Users\hp\Desktop\download (2).png"/>
          <p:cNvPicPr>
            <a:picLocks noChangeAspect="1" noChangeArrowheads="1"/>
          </p:cNvPicPr>
          <p:nvPr/>
        </p:nvPicPr>
        <p:blipFill>
          <a:blip r:embed="rId3"/>
          <a:srcRect/>
          <a:stretch>
            <a:fillRect/>
          </a:stretch>
        </p:blipFill>
        <p:spPr bwMode="auto">
          <a:xfrm>
            <a:off x="8724900" y="4838700"/>
            <a:ext cx="3467100" cy="20193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8556"/>
            <a:ext cx="11885084" cy="914400"/>
          </a:xfrm>
        </p:spPr>
        <p:txBody>
          <a:bodyPr/>
          <a:lstStyle/>
          <a:p>
            <a:r>
              <a:rPr lang="en-IN" dirty="0"/>
              <a:t>Responsibilities of IEC/IRB</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82</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7" name="Picture 2"/>
          <p:cNvPicPr>
            <a:picLocks noGrp="1" noChangeAspect="1" noChangeArrowheads="1"/>
          </p:cNvPicPr>
          <p:nvPr>
            <p:ph idx="1"/>
          </p:nvPr>
        </p:nvPicPr>
        <p:blipFill>
          <a:blip r:embed="rId2"/>
          <a:srcRect/>
          <a:stretch>
            <a:fillRect/>
          </a:stretch>
        </p:blipFill>
        <p:spPr bwMode="auto">
          <a:xfrm>
            <a:off x="933450" y="2038350"/>
            <a:ext cx="10610850" cy="4819650"/>
          </a:xfrm>
          <a:prstGeom prst="rect">
            <a:avLst/>
          </a:prstGeom>
          <a:noFill/>
          <a:ln w="9525">
            <a:noFill/>
            <a:miter lim="800000"/>
            <a:headEnd/>
            <a:tailEnd/>
          </a:ln>
          <a:effectLst/>
        </p:spPr>
      </p:pic>
      <p:pic>
        <p:nvPicPr>
          <p:cNvPr id="8" name="Picture 2" descr="C:\Users\hp\Desktop\images (3).png"/>
          <p:cNvPicPr>
            <a:picLocks noChangeAspect="1" noChangeArrowheads="1"/>
          </p:cNvPicPr>
          <p:nvPr/>
        </p:nvPicPr>
        <p:blipFill>
          <a:blip r:embed="rId3"/>
          <a:srcRect/>
          <a:stretch>
            <a:fillRect/>
          </a:stretch>
        </p:blipFill>
        <p:spPr bwMode="auto">
          <a:xfrm>
            <a:off x="0" y="0"/>
            <a:ext cx="3219450" cy="18669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856"/>
            <a:ext cx="11885084" cy="914400"/>
          </a:xfrm>
        </p:spPr>
        <p:txBody>
          <a:bodyPr/>
          <a:lstStyle/>
          <a:p>
            <a:r>
              <a:rPr lang="en-IN" dirty="0"/>
              <a:t>Protocol writing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83</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7" name="Picture 2"/>
          <p:cNvPicPr>
            <a:picLocks noGrp="1" noChangeAspect="1" noChangeArrowheads="1"/>
          </p:cNvPicPr>
          <p:nvPr>
            <p:ph idx="1"/>
          </p:nvPr>
        </p:nvPicPr>
        <p:blipFill>
          <a:blip r:embed="rId2"/>
          <a:srcRect/>
          <a:stretch>
            <a:fillRect/>
          </a:stretch>
        </p:blipFill>
        <p:spPr bwMode="auto">
          <a:xfrm>
            <a:off x="609600" y="1733550"/>
            <a:ext cx="11182350" cy="4686300"/>
          </a:xfrm>
          <a:prstGeom prst="rect">
            <a:avLst/>
          </a:prstGeom>
          <a:noFill/>
          <a:ln w="9525">
            <a:noFill/>
            <a:miter lim="800000"/>
            <a:headEnd/>
            <a:tailEnd/>
          </a:ln>
          <a:effectLst/>
        </p:spPr>
      </p:pic>
      <p:pic>
        <p:nvPicPr>
          <p:cNvPr id="3074" name="Picture 2" descr="C:\Users\hp\Desktop\images (8).jpg"/>
          <p:cNvPicPr>
            <a:picLocks noChangeAspect="1" noChangeArrowheads="1"/>
          </p:cNvPicPr>
          <p:nvPr/>
        </p:nvPicPr>
        <p:blipFill>
          <a:blip r:embed="rId3"/>
          <a:srcRect b="7368"/>
          <a:stretch>
            <a:fillRect/>
          </a:stretch>
        </p:blipFill>
        <p:spPr bwMode="auto">
          <a:xfrm>
            <a:off x="0" y="0"/>
            <a:ext cx="2533650" cy="1676400"/>
          </a:xfrm>
          <a:prstGeom prst="rect">
            <a:avLst/>
          </a:prstGeom>
          <a:noFill/>
        </p:spPr>
      </p:pic>
      <p:pic>
        <p:nvPicPr>
          <p:cNvPr id="3076" name="Picture 4" descr="C:\Users\hp\Desktop\images (7).jpg"/>
          <p:cNvPicPr>
            <a:picLocks noChangeAspect="1" noChangeArrowheads="1"/>
          </p:cNvPicPr>
          <p:nvPr/>
        </p:nvPicPr>
        <p:blipFill>
          <a:blip r:embed="rId4"/>
          <a:srcRect/>
          <a:stretch>
            <a:fillRect/>
          </a:stretch>
        </p:blipFill>
        <p:spPr bwMode="auto">
          <a:xfrm>
            <a:off x="9591675" y="5105400"/>
            <a:ext cx="2600325" cy="17526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856"/>
            <a:ext cx="11885084" cy="914400"/>
          </a:xfrm>
        </p:spPr>
        <p:txBody>
          <a:bodyPr/>
          <a:lstStyle/>
          <a:p>
            <a:r>
              <a:rPr lang="en-IN" dirty="0"/>
              <a:t>Protocol writing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84</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sp>
        <p:nvSpPr>
          <p:cNvPr id="8" name="Content Placeholder 7"/>
          <p:cNvSpPr>
            <a:spLocks noGrp="1"/>
          </p:cNvSpPr>
          <p:nvPr>
            <p:ph idx="1"/>
          </p:nvPr>
        </p:nvSpPr>
        <p:spPr/>
        <p:txBody>
          <a:bodyPr/>
          <a:lstStyle/>
          <a:p>
            <a:endParaRPr lang="en-IN"/>
          </a:p>
        </p:txBody>
      </p:sp>
      <p:pic>
        <p:nvPicPr>
          <p:cNvPr id="9" name="Picture 2"/>
          <p:cNvPicPr>
            <a:picLocks noChangeAspect="1" noChangeArrowheads="1"/>
          </p:cNvPicPr>
          <p:nvPr/>
        </p:nvPicPr>
        <p:blipFill>
          <a:blip r:embed="rId2"/>
          <a:srcRect/>
          <a:stretch>
            <a:fillRect/>
          </a:stretch>
        </p:blipFill>
        <p:spPr bwMode="auto">
          <a:xfrm>
            <a:off x="666750" y="1943100"/>
            <a:ext cx="10858499" cy="4335463"/>
          </a:xfrm>
          <a:prstGeom prst="rect">
            <a:avLst/>
          </a:prstGeom>
          <a:noFill/>
          <a:ln w="9525">
            <a:noFill/>
            <a:miter lim="800000"/>
            <a:headEnd/>
            <a:tailEnd/>
          </a:ln>
          <a:effectLst/>
        </p:spPr>
      </p:pic>
      <p:pic>
        <p:nvPicPr>
          <p:cNvPr id="4098" name="Picture 2" descr="C:\Users\hp\Desktop\images (10).jpg"/>
          <p:cNvPicPr>
            <a:picLocks noChangeAspect="1" noChangeArrowheads="1"/>
          </p:cNvPicPr>
          <p:nvPr/>
        </p:nvPicPr>
        <p:blipFill>
          <a:blip r:embed="rId3"/>
          <a:srcRect/>
          <a:stretch>
            <a:fillRect/>
          </a:stretch>
        </p:blipFill>
        <p:spPr bwMode="auto">
          <a:xfrm>
            <a:off x="0" y="0"/>
            <a:ext cx="2933700" cy="166687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856"/>
            <a:ext cx="11885084" cy="914400"/>
          </a:xfrm>
        </p:spPr>
        <p:txBody>
          <a:bodyPr/>
          <a:lstStyle/>
          <a:p>
            <a:r>
              <a:rPr lang="en-IN" dirty="0"/>
              <a:t>Protocol writing- Outline of the methods section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85</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10" name="Picture 2"/>
          <p:cNvPicPr>
            <a:picLocks noChangeAspect="1" noChangeArrowheads="1"/>
          </p:cNvPicPr>
          <p:nvPr/>
        </p:nvPicPr>
        <p:blipFill>
          <a:blip r:embed="rId2"/>
          <a:srcRect t="15573"/>
          <a:stretch>
            <a:fillRect/>
          </a:stretch>
        </p:blipFill>
        <p:spPr bwMode="auto">
          <a:xfrm>
            <a:off x="647700" y="1790700"/>
            <a:ext cx="11144250" cy="4659313"/>
          </a:xfrm>
          <a:prstGeom prst="rect">
            <a:avLst/>
          </a:prstGeom>
          <a:noFill/>
          <a:ln w="9525">
            <a:noFill/>
            <a:miter lim="800000"/>
            <a:headEnd/>
            <a:tailEnd/>
          </a:ln>
          <a:effectLst/>
        </p:spPr>
      </p:pic>
      <p:sp>
        <p:nvSpPr>
          <p:cNvPr id="7" name="4-Point Star 6"/>
          <p:cNvSpPr/>
          <p:nvPr/>
        </p:nvSpPr>
        <p:spPr>
          <a:xfrm>
            <a:off x="419100" y="1885950"/>
            <a:ext cx="514350" cy="476250"/>
          </a:xfrm>
          <a:prstGeom prst="star4">
            <a:avLst>
              <a:gd name="adj" fmla="val 16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Study design paragraph</a:t>
            </a:r>
          </a:p>
        </p:txBody>
      </p:sp>
      <p:pic>
        <p:nvPicPr>
          <p:cNvPr id="4098" name="Picture 2"/>
          <p:cNvPicPr>
            <a:picLocks noGrp="1" noChangeAspect="1" noChangeArrowheads="1"/>
          </p:cNvPicPr>
          <p:nvPr>
            <p:ph idx="1"/>
          </p:nvPr>
        </p:nvPicPr>
        <p:blipFill>
          <a:blip r:embed="rId2"/>
          <a:srcRect t="13890"/>
          <a:stretch>
            <a:fillRect/>
          </a:stretch>
        </p:blipFill>
        <p:spPr bwMode="auto">
          <a:xfrm>
            <a:off x="1174750" y="2076450"/>
            <a:ext cx="10058400" cy="4468814"/>
          </a:xfrm>
          <a:prstGeom prst="rect">
            <a:avLst/>
          </a:prstGeom>
          <a:noFill/>
          <a:ln w="9525">
            <a:noFill/>
            <a:miter lim="800000"/>
            <a:headEnd/>
            <a:tailEnd/>
          </a:ln>
          <a:effectLst/>
        </p:spPr>
      </p:pic>
      <p:pic>
        <p:nvPicPr>
          <p:cNvPr id="5122" name="Picture 2" descr="C:\Users\hp\Desktop\images (2).png"/>
          <p:cNvPicPr>
            <a:picLocks noChangeAspect="1" noChangeArrowheads="1"/>
          </p:cNvPicPr>
          <p:nvPr/>
        </p:nvPicPr>
        <p:blipFill>
          <a:blip r:embed="rId3"/>
          <a:srcRect/>
          <a:stretch>
            <a:fillRect/>
          </a:stretch>
        </p:blipFill>
        <p:spPr bwMode="auto">
          <a:xfrm rot="20260167">
            <a:off x="165741" y="325227"/>
            <a:ext cx="2857500" cy="1763965"/>
          </a:xfrm>
          <a:prstGeom prst="rect">
            <a:avLst/>
          </a:prstGeom>
          <a:noFill/>
        </p:spPr>
      </p:pic>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856"/>
            <a:ext cx="11885084" cy="914400"/>
          </a:xfrm>
        </p:spPr>
        <p:txBody>
          <a:bodyPr/>
          <a:lstStyle/>
          <a:p>
            <a:r>
              <a:rPr lang="en-IN" dirty="0"/>
              <a:t>Protocol writing- Outline of the methods section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87</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10" name="Picture 2"/>
          <p:cNvPicPr>
            <a:picLocks noChangeAspect="1" noChangeArrowheads="1"/>
          </p:cNvPicPr>
          <p:nvPr/>
        </p:nvPicPr>
        <p:blipFill>
          <a:blip r:embed="rId2"/>
          <a:srcRect t="15573"/>
          <a:stretch>
            <a:fillRect/>
          </a:stretch>
        </p:blipFill>
        <p:spPr bwMode="auto">
          <a:xfrm>
            <a:off x="647700" y="1790700"/>
            <a:ext cx="11144250" cy="4659313"/>
          </a:xfrm>
          <a:prstGeom prst="rect">
            <a:avLst/>
          </a:prstGeom>
          <a:noFill/>
          <a:ln w="9525">
            <a:noFill/>
            <a:miter lim="800000"/>
            <a:headEnd/>
            <a:tailEnd/>
          </a:ln>
          <a:effectLst/>
        </p:spPr>
      </p:pic>
      <p:sp>
        <p:nvSpPr>
          <p:cNvPr id="8" name="4-Point Star 7"/>
          <p:cNvSpPr/>
          <p:nvPr/>
        </p:nvSpPr>
        <p:spPr>
          <a:xfrm>
            <a:off x="438150" y="2381250"/>
            <a:ext cx="514350" cy="476250"/>
          </a:xfrm>
          <a:prstGeom prst="star4">
            <a:avLst>
              <a:gd name="adj" fmla="val 16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Description of the intervention</a:t>
            </a:r>
          </a:p>
        </p:txBody>
      </p:sp>
      <p:pic>
        <p:nvPicPr>
          <p:cNvPr id="5122" name="Picture 2"/>
          <p:cNvPicPr>
            <a:picLocks noGrp="1" noChangeAspect="1" noChangeArrowheads="1"/>
          </p:cNvPicPr>
          <p:nvPr>
            <p:ph idx="1"/>
          </p:nvPr>
        </p:nvPicPr>
        <p:blipFill>
          <a:blip r:embed="rId2"/>
          <a:srcRect t="12452"/>
          <a:stretch>
            <a:fillRect/>
          </a:stretch>
        </p:blipFill>
        <p:spPr bwMode="auto">
          <a:xfrm>
            <a:off x="1206500" y="2152650"/>
            <a:ext cx="9753600" cy="4362450"/>
          </a:xfrm>
          <a:prstGeom prst="rect">
            <a:avLst/>
          </a:prstGeom>
          <a:noFill/>
          <a:ln w="9525">
            <a:noFill/>
            <a:miter lim="800000"/>
            <a:headEnd/>
            <a:tailEnd/>
          </a:ln>
          <a:effectLst/>
        </p:spPr>
      </p:pic>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856"/>
            <a:ext cx="11885084" cy="914400"/>
          </a:xfrm>
        </p:spPr>
        <p:txBody>
          <a:bodyPr/>
          <a:lstStyle/>
          <a:p>
            <a:r>
              <a:rPr lang="en-IN" dirty="0"/>
              <a:t>Protocol writing- Outline of the methods section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89</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10" name="Picture 2"/>
          <p:cNvPicPr>
            <a:picLocks noChangeAspect="1" noChangeArrowheads="1"/>
          </p:cNvPicPr>
          <p:nvPr/>
        </p:nvPicPr>
        <p:blipFill>
          <a:blip r:embed="rId2"/>
          <a:srcRect t="15573"/>
          <a:stretch>
            <a:fillRect/>
          </a:stretch>
        </p:blipFill>
        <p:spPr bwMode="auto">
          <a:xfrm>
            <a:off x="647700" y="1790700"/>
            <a:ext cx="11144250" cy="4659313"/>
          </a:xfrm>
          <a:prstGeom prst="rect">
            <a:avLst/>
          </a:prstGeom>
          <a:noFill/>
          <a:ln w="9525">
            <a:noFill/>
            <a:miter lim="800000"/>
            <a:headEnd/>
            <a:tailEnd/>
          </a:ln>
          <a:effectLst/>
        </p:spPr>
      </p:pic>
      <p:sp>
        <p:nvSpPr>
          <p:cNvPr id="7" name="4-Point Star 6"/>
          <p:cNvSpPr/>
          <p:nvPr/>
        </p:nvSpPr>
        <p:spPr>
          <a:xfrm>
            <a:off x="381000" y="2724150"/>
            <a:ext cx="514350" cy="476250"/>
          </a:xfrm>
          <a:prstGeom prst="star4">
            <a:avLst>
              <a:gd name="adj" fmla="val 16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6298"/>
            <a:ext cx="11885084" cy="914400"/>
          </a:xfrm>
        </p:spPr>
        <p:txBody>
          <a:bodyPr/>
          <a:lstStyle/>
          <a:p>
            <a:r>
              <a:rPr lang="en-IN" dirty="0"/>
              <a:t>Significance of research methodology </a:t>
            </a:r>
          </a:p>
        </p:txBody>
      </p:sp>
      <p:graphicFrame>
        <p:nvGraphicFramePr>
          <p:cNvPr id="6" name="Content Placeholder 5"/>
          <p:cNvGraphicFramePr>
            <a:graphicFrameLocks noGrp="1"/>
          </p:cNvGraphicFramePr>
          <p:nvPr>
            <p:ph idx="1"/>
          </p:nvPr>
        </p:nvGraphicFramePr>
        <p:xfrm>
          <a:off x="-693683" y="1529091"/>
          <a:ext cx="11176000" cy="4689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9</a:t>
            </a:fld>
            <a:endParaRPr lang="en-IN" dirty="0"/>
          </a:p>
        </p:txBody>
      </p:sp>
      <p:pic>
        <p:nvPicPr>
          <p:cNvPr id="2052" name="Picture 4" descr="C:\Users\hp\Desktop\download (2).jpg"/>
          <p:cNvPicPr>
            <a:picLocks noChangeAspect="1" noChangeArrowheads="1"/>
          </p:cNvPicPr>
          <p:nvPr/>
        </p:nvPicPr>
        <p:blipFill>
          <a:blip r:embed="rId7"/>
          <a:srcRect/>
          <a:stretch>
            <a:fillRect/>
          </a:stretch>
        </p:blipFill>
        <p:spPr bwMode="auto">
          <a:xfrm>
            <a:off x="9258300" y="5305425"/>
            <a:ext cx="2933700" cy="1552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Date Placeholder 6"/>
          <p:cNvSpPr>
            <a:spLocks noGrp="1"/>
          </p:cNvSpPr>
          <p:nvPr>
            <p:ph type="dt" sz="half" idx="10"/>
          </p:nvPr>
        </p:nvSpPr>
        <p:spPr/>
        <p:txBody>
          <a:bodyPr/>
          <a:lstStyle/>
          <a:p>
            <a:fld id="{BC435F35-4FFD-48C2-9201-504AFFEAB8BC}" type="datetime1">
              <a:rPr lang="en-IN" smtClean="0"/>
              <a:pPr/>
              <a:t>07-02-2019</a:t>
            </a:fld>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Study population paragraph</a:t>
            </a:r>
          </a:p>
        </p:txBody>
      </p:sp>
      <p:pic>
        <p:nvPicPr>
          <p:cNvPr id="6146" name="Picture 2"/>
          <p:cNvPicPr>
            <a:picLocks noGrp="1" noChangeAspect="1" noChangeArrowheads="1"/>
          </p:cNvPicPr>
          <p:nvPr>
            <p:ph idx="1"/>
          </p:nvPr>
        </p:nvPicPr>
        <p:blipFill>
          <a:blip r:embed="rId2"/>
          <a:srcRect t="15153"/>
          <a:stretch>
            <a:fillRect/>
          </a:stretch>
        </p:blipFill>
        <p:spPr bwMode="auto">
          <a:xfrm>
            <a:off x="1085850" y="2305050"/>
            <a:ext cx="10160000" cy="4552950"/>
          </a:xfrm>
          <a:prstGeom prst="rect">
            <a:avLst/>
          </a:prstGeom>
          <a:noFill/>
          <a:ln w="9525">
            <a:noFill/>
            <a:miter lim="800000"/>
            <a:headEnd/>
            <a:tailEnd/>
          </a:ln>
          <a:effectLst/>
        </p:spPr>
      </p:pic>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856"/>
            <a:ext cx="11885084" cy="914400"/>
          </a:xfrm>
        </p:spPr>
        <p:txBody>
          <a:bodyPr/>
          <a:lstStyle/>
          <a:p>
            <a:r>
              <a:rPr lang="en-IN" dirty="0"/>
              <a:t>Protocol writing- Outline of the methods section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91</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10" name="Picture 2"/>
          <p:cNvPicPr>
            <a:picLocks noChangeAspect="1" noChangeArrowheads="1"/>
          </p:cNvPicPr>
          <p:nvPr/>
        </p:nvPicPr>
        <p:blipFill>
          <a:blip r:embed="rId2"/>
          <a:srcRect t="15573"/>
          <a:stretch>
            <a:fillRect/>
          </a:stretch>
        </p:blipFill>
        <p:spPr bwMode="auto">
          <a:xfrm>
            <a:off x="647700" y="1790700"/>
            <a:ext cx="11144250" cy="4659313"/>
          </a:xfrm>
          <a:prstGeom prst="rect">
            <a:avLst/>
          </a:prstGeom>
          <a:noFill/>
          <a:ln w="9525">
            <a:noFill/>
            <a:miter lim="800000"/>
            <a:headEnd/>
            <a:tailEnd/>
          </a:ln>
          <a:effectLst/>
        </p:spPr>
      </p:pic>
      <p:sp>
        <p:nvSpPr>
          <p:cNvPr id="7" name="4-Point Star 6"/>
          <p:cNvSpPr/>
          <p:nvPr/>
        </p:nvSpPr>
        <p:spPr>
          <a:xfrm>
            <a:off x="361950" y="3200400"/>
            <a:ext cx="514350" cy="476250"/>
          </a:xfrm>
          <a:prstGeom prst="star4">
            <a:avLst>
              <a:gd name="adj" fmla="val 16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Operational definitions paragraph</a:t>
            </a:r>
          </a:p>
        </p:txBody>
      </p:sp>
      <p:pic>
        <p:nvPicPr>
          <p:cNvPr id="7170" name="Picture 2"/>
          <p:cNvPicPr>
            <a:picLocks noGrp="1" noChangeAspect="1" noChangeArrowheads="1"/>
          </p:cNvPicPr>
          <p:nvPr>
            <p:ph idx="1"/>
          </p:nvPr>
        </p:nvPicPr>
        <p:blipFill>
          <a:blip r:embed="rId2"/>
          <a:srcRect t="15398"/>
          <a:stretch>
            <a:fillRect/>
          </a:stretch>
        </p:blipFill>
        <p:spPr bwMode="auto">
          <a:xfrm>
            <a:off x="1498600" y="2419350"/>
            <a:ext cx="9550400" cy="3829050"/>
          </a:xfrm>
          <a:prstGeom prst="rect">
            <a:avLst/>
          </a:prstGeom>
          <a:noFill/>
          <a:ln w="9525">
            <a:noFill/>
            <a:miter lim="800000"/>
            <a:headEnd/>
            <a:tailEnd/>
          </a:ln>
          <a:effectLst/>
        </p:spPr>
      </p:pic>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856"/>
            <a:ext cx="11885084" cy="914400"/>
          </a:xfrm>
        </p:spPr>
        <p:txBody>
          <a:bodyPr/>
          <a:lstStyle/>
          <a:p>
            <a:r>
              <a:rPr lang="en-IN" dirty="0"/>
              <a:t>Protocol writing- Outline of the methods section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93</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10" name="Picture 2"/>
          <p:cNvPicPr>
            <a:picLocks noChangeAspect="1" noChangeArrowheads="1"/>
          </p:cNvPicPr>
          <p:nvPr/>
        </p:nvPicPr>
        <p:blipFill>
          <a:blip r:embed="rId2"/>
          <a:srcRect t="15573"/>
          <a:stretch>
            <a:fillRect/>
          </a:stretch>
        </p:blipFill>
        <p:spPr bwMode="auto">
          <a:xfrm>
            <a:off x="647700" y="1790700"/>
            <a:ext cx="11144250" cy="4659313"/>
          </a:xfrm>
          <a:prstGeom prst="rect">
            <a:avLst/>
          </a:prstGeom>
          <a:noFill/>
          <a:ln w="9525">
            <a:noFill/>
            <a:miter lim="800000"/>
            <a:headEnd/>
            <a:tailEnd/>
          </a:ln>
          <a:effectLst/>
        </p:spPr>
      </p:pic>
      <p:sp>
        <p:nvSpPr>
          <p:cNvPr id="7" name="4-Point Star 6"/>
          <p:cNvSpPr/>
          <p:nvPr/>
        </p:nvSpPr>
        <p:spPr>
          <a:xfrm>
            <a:off x="342900" y="3638550"/>
            <a:ext cx="514350" cy="476250"/>
          </a:xfrm>
          <a:prstGeom prst="star4">
            <a:avLst>
              <a:gd name="adj" fmla="val 16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Sampling procedure paragraph</a:t>
            </a:r>
          </a:p>
        </p:txBody>
      </p:sp>
      <p:pic>
        <p:nvPicPr>
          <p:cNvPr id="8194" name="Picture 2"/>
          <p:cNvPicPr>
            <a:picLocks noGrp="1" noChangeAspect="1" noChangeArrowheads="1"/>
          </p:cNvPicPr>
          <p:nvPr>
            <p:ph idx="1"/>
          </p:nvPr>
        </p:nvPicPr>
        <p:blipFill>
          <a:blip r:embed="rId2"/>
          <a:srcRect t="13890"/>
          <a:stretch>
            <a:fillRect/>
          </a:stretch>
        </p:blipFill>
        <p:spPr bwMode="auto">
          <a:xfrm>
            <a:off x="1238251" y="2209800"/>
            <a:ext cx="10045700" cy="4324350"/>
          </a:xfrm>
          <a:prstGeom prst="rect">
            <a:avLst/>
          </a:prstGeom>
          <a:noFill/>
          <a:ln w="9525">
            <a:noFill/>
            <a:miter lim="800000"/>
            <a:headEnd/>
            <a:tailEnd/>
          </a:ln>
          <a:effectLst/>
        </p:spPr>
      </p:pic>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856"/>
            <a:ext cx="11885084" cy="914400"/>
          </a:xfrm>
        </p:spPr>
        <p:txBody>
          <a:bodyPr/>
          <a:lstStyle/>
          <a:p>
            <a:r>
              <a:rPr lang="en-IN" dirty="0"/>
              <a:t>Protocol writing- Outline of the methods section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95</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10" name="Picture 2"/>
          <p:cNvPicPr>
            <a:picLocks noChangeAspect="1" noChangeArrowheads="1"/>
          </p:cNvPicPr>
          <p:nvPr/>
        </p:nvPicPr>
        <p:blipFill>
          <a:blip r:embed="rId2"/>
          <a:srcRect t="15573"/>
          <a:stretch>
            <a:fillRect/>
          </a:stretch>
        </p:blipFill>
        <p:spPr bwMode="auto">
          <a:xfrm>
            <a:off x="647700" y="1790700"/>
            <a:ext cx="11144250" cy="4659313"/>
          </a:xfrm>
          <a:prstGeom prst="rect">
            <a:avLst/>
          </a:prstGeom>
          <a:noFill/>
          <a:ln w="9525">
            <a:noFill/>
            <a:miter lim="800000"/>
            <a:headEnd/>
            <a:tailEnd/>
          </a:ln>
          <a:effectLst/>
        </p:spPr>
      </p:pic>
      <p:sp>
        <p:nvSpPr>
          <p:cNvPr id="7" name="4-Point Star 6"/>
          <p:cNvSpPr/>
          <p:nvPr/>
        </p:nvSpPr>
        <p:spPr>
          <a:xfrm>
            <a:off x="361950" y="4095750"/>
            <a:ext cx="514350" cy="476250"/>
          </a:xfrm>
          <a:prstGeom prst="star4">
            <a:avLst>
              <a:gd name="adj" fmla="val 16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Sample size paragraph</a:t>
            </a:r>
          </a:p>
        </p:txBody>
      </p:sp>
      <p:pic>
        <p:nvPicPr>
          <p:cNvPr id="9218" name="Picture 2"/>
          <p:cNvPicPr>
            <a:picLocks noGrp="1" noChangeAspect="1" noChangeArrowheads="1"/>
          </p:cNvPicPr>
          <p:nvPr>
            <p:ph idx="1"/>
          </p:nvPr>
        </p:nvPicPr>
        <p:blipFill>
          <a:blip r:embed="rId2"/>
          <a:srcRect t="16415"/>
          <a:stretch>
            <a:fillRect/>
          </a:stretch>
        </p:blipFill>
        <p:spPr bwMode="auto">
          <a:xfrm>
            <a:off x="1200150" y="2190750"/>
            <a:ext cx="10160000" cy="4229100"/>
          </a:xfrm>
          <a:prstGeom prst="rect">
            <a:avLst/>
          </a:prstGeom>
          <a:noFill/>
          <a:ln w="9525">
            <a:noFill/>
            <a:miter lim="800000"/>
            <a:headEnd/>
            <a:tailEnd/>
          </a:ln>
          <a:effectLst/>
        </p:spPr>
      </p:pic>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856"/>
            <a:ext cx="11885084" cy="914400"/>
          </a:xfrm>
        </p:spPr>
        <p:txBody>
          <a:bodyPr/>
          <a:lstStyle/>
          <a:p>
            <a:r>
              <a:rPr lang="en-IN" dirty="0"/>
              <a:t>Protocol writing- Outline of the methods section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97</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10" name="Picture 2"/>
          <p:cNvPicPr>
            <a:picLocks noChangeAspect="1" noChangeArrowheads="1"/>
          </p:cNvPicPr>
          <p:nvPr/>
        </p:nvPicPr>
        <p:blipFill>
          <a:blip r:embed="rId2"/>
          <a:srcRect t="15573"/>
          <a:stretch>
            <a:fillRect/>
          </a:stretch>
        </p:blipFill>
        <p:spPr bwMode="auto">
          <a:xfrm>
            <a:off x="647700" y="1790700"/>
            <a:ext cx="11144250" cy="4659313"/>
          </a:xfrm>
          <a:prstGeom prst="rect">
            <a:avLst/>
          </a:prstGeom>
          <a:noFill/>
          <a:ln w="9525">
            <a:noFill/>
            <a:miter lim="800000"/>
            <a:headEnd/>
            <a:tailEnd/>
          </a:ln>
          <a:effectLst/>
        </p:spPr>
      </p:pic>
      <p:sp>
        <p:nvSpPr>
          <p:cNvPr id="7" name="4-Point Star 6"/>
          <p:cNvSpPr/>
          <p:nvPr/>
        </p:nvSpPr>
        <p:spPr>
          <a:xfrm>
            <a:off x="361950" y="4438650"/>
            <a:ext cx="514350" cy="476250"/>
          </a:xfrm>
          <a:prstGeom prst="star4">
            <a:avLst>
              <a:gd name="adj" fmla="val 16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Data collection paragraph</a:t>
            </a:r>
          </a:p>
        </p:txBody>
      </p:sp>
      <p:pic>
        <p:nvPicPr>
          <p:cNvPr id="10242" name="Picture 2"/>
          <p:cNvPicPr>
            <a:picLocks noGrp="1" noChangeAspect="1" noChangeArrowheads="1"/>
          </p:cNvPicPr>
          <p:nvPr>
            <p:ph idx="1"/>
          </p:nvPr>
        </p:nvPicPr>
        <p:blipFill>
          <a:blip r:embed="rId2"/>
          <a:srcRect t="15819"/>
          <a:stretch>
            <a:fillRect/>
          </a:stretch>
        </p:blipFill>
        <p:spPr bwMode="auto">
          <a:xfrm>
            <a:off x="1530350" y="2400300"/>
            <a:ext cx="9550400" cy="3810000"/>
          </a:xfrm>
          <a:prstGeom prst="rect">
            <a:avLst/>
          </a:prstGeom>
          <a:noFill/>
          <a:ln w="9525">
            <a:noFill/>
            <a:miter lim="800000"/>
            <a:headEnd/>
            <a:tailEnd/>
          </a:ln>
          <a:effectLst/>
        </p:spPr>
      </p:pic>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856"/>
            <a:ext cx="11885084" cy="914400"/>
          </a:xfrm>
        </p:spPr>
        <p:txBody>
          <a:bodyPr/>
          <a:lstStyle/>
          <a:p>
            <a:r>
              <a:rPr lang="en-IN" dirty="0"/>
              <a:t>Protocol writing- Outline of the methods section </a:t>
            </a:r>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1F72F716-8051-40BB-83A6-F7B9D571AE18}" type="slidenum">
              <a:rPr lang="en-IN" smtClean="0"/>
              <a:pPr/>
              <a:t>99</a:t>
            </a:fld>
            <a:endParaRPr lang="en-IN" dirty="0"/>
          </a:p>
        </p:txBody>
      </p:sp>
      <p:sp>
        <p:nvSpPr>
          <p:cNvPr id="6" name="Date Placeholder 5"/>
          <p:cNvSpPr>
            <a:spLocks noGrp="1"/>
          </p:cNvSpPr>
          <p:nvPr>
            <p:ph type="dt" sz="half" idx="10"/>
          </p:nvPr>
        </p:nvSpPr>
        <p:spPr/>
        <p:txBody>
          <a:bodyPr/>
          <a:lstStyle/>
          <a:p>
            <a:fld id="{4F3FE991-22DD-4E03-BC40-0138F774281E}" type="datetime1">
              <a:rPr lang="en-IN" smtClean="0"/>
              <a:pPr/>
              <a:t>07-02-2019</a:t>
            </a:fld>
            <a:endParaRPr lang="en-IN" dirty="0"/>
          </a:p>
        </p:txBody>
      </p:sp>
      <p:pic>
        <p:nvPicPr>
          <p:cNvPr id="10" name="Picture 2"/>
          <p:cNvPicPr>
            <a:picLocks noChangeAspect="1" noChangeArrowheads="1"/>
          </p:cNvPicPr>
          <p:nvPr/>
        </p:nvPicPr>
        <p:blipFill>
          <a:blip r:embed="rId2"/>
          <a:srcRect t="15573"/>
          <a:stretch>
            <a:fillRect/>
          </a:stretch>
        </p:blipFill>
        <p:spPr bwMode="auto">
          <a:xfrm>
            <a:off x="647700" y="1790700"/>
            <a:ext cx="11144250" cy="4659313"/>
          </a:xfrm>
          <a:prstGeom prst="rect">
            <a:avLst/>
          </a:prstGeom>
          <a:noFill/>
          <a:ln w="9525">
            <a:noFill/>
            <a:miter lim="800000"/>
            <a:headEnd/>
            <a:tailEnd/>
          </a:ln>
          <a:effectLst/>
        </p:spPr>
      </p:pic>
      <p:sp>
        <p:nvSpPr>
          <p:cNvPr id="7" name="4-Point Star 6"/>
          <p:cNvSpPr/>
          <p:nvPr/>
        </p:nvSpPr>
        <p:spPr>
          <a:xfrm>
            <a:off x="361950" y="4895850"/>
            <a:ext cx="514350" cy="476250"/>
          </a:xfrm>
          <a:prstGeom prst="star4">
            <a:avLst>
              <a:gd name="adj" fmla="val 16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erception">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4747</TotalTime>
  <Words>2745</Words>
  <Application>Microsoft Office PowerPoint</Application>
  <PresentationFormat>Widescreen</PresentationFormat>
  <Paragraphs>820</Paragraphs>
  <Slides>114</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114</vt:i4>
      </vt:variant>
    </vt:vector>
  </HeadingPairs>
  <TitlesOfParts>
    <vt:vector size="126" baseType="lpstr">
      <vt:lpstr>Agency FB</vt:lpstr>
      <vt:lpstr>Arial</vt:lpstr>
      <vt:lpstr>Bernard MT Condensed</vt:lpstr>
      <vt:lpstr>Calibri</vt:lpstr>
      <vt:lpstr>Calibri Light</vt:lpstr>
      <vt:lpstr>Courier New</vt:lpstr>
      <vt:lpstr>Rockwell</vt:lpstr>
      <vt:lpstr>Times New Roman</vt:lpstr>
      <vt:lpstr>Wingdings</vt:lpstr>
      <vt:lpstr>Wingdings 2</vt:lpstr>
      <vt:lpstr>Perception</vt:lpstr>
      <vt:lpstr>Custom Design</vt:lpstr>
      <vt:lpstr>PowerPoint Presentation</vt:lpstr>
      <vt:lpstr>PowerPoint Presentation</vt:lpstr>
      <vt:lpstr>CONTENT </vt:lpstr>
      <vt:lpstr>Starting Trouble </vt:lpstr>
      <vt:lpstr>Set Induction </vt:lpstr>
      <vt:lpstr>Definition </vt:lpstr>
      <vt:lpstr>Research methodology  </vt:lpstr>
      <vt:lpstr>Objectives of Research </vt:lpstr>
      <vt:lpstr>Significance of research methodology </vt:lpstr>
      <vt:lpstr>Types of Research </vt:lpstr>
      <vt:lpstr>Research Process </vt:lpstr>
      <vt:lpstr>Stages in Research Process </vt:lpstr>
      <vt:lpstr>Structure of research – Hour Glass Analogy </vt:lpstr>
      <vt:lpstr>Research process </vt:lpstr>
      <vt:lpstr>Research problem </vt:lpstr>
      <vt:lpstr>Sources of research problem</vt:lpstr>
      <vt:lpstr>Selection of problem </vt:lpstr>
      <vt:lpstr>Steps in conceiving a research question</vt:lpstr>
      <vt:lpstr>Steps in conceiving research question</vt:lpstr>
      <vt:lpstr>Steps in conceiving research question</vt:lpstr>
      <vt:lpstr>Steps in conceiving research question</vt:lpstr>
      <vt:lpstr>Steps in conceiving research question</vt:lpstr>
      <vt:lpstr>Good research question </vt:lpstr>
      <vt:lpstr>Do’s &amp; Don'ts in problem selection </vt:lpstr>
      <vt:lpstr>Research hypothesis</vt:lpstr>
      <vt:lpstr>Types of hypothesis </vt:lpstr>
      <vt:lpstr>Characteristics of good hypothesis </vt:lpstr>
      <vt:lpstr>Research question – objectives </vt:lpstr>
      <vt:lpstr>Research question – objectives </vt:lpstr>
      <vt:lpstr>Research question – objectives </vt:lpstr>
      <vt:lpstr>Overview of research designs </vt:lpstr>
      <vt:lpstr>Descriptive study design </vt:lpstr>
      <vt:lpstr>Steps in conducting descriptive study</vt:lpstr>
      <vt:lpstr>Research problem example – Descriptive Study</vt:lpstr>
      <vt:lpstr>Analytical study designs </vt:lpstr>
      <vt:lpstr>Case control study design </vt:lpstr>
      <vt:lpstr>Steps in case control study</vt:lpstr>
      <vt:lpstr>Exposure Rate</vt:lpstr>
      <vt:lpstr>PowerPoint Presentation</vt:lpstr>
      <vt:lpstr>Interpretation of odds ratio </vt:lpstr>
      <vt:lpstr>Bias in case control study </vt:lpstr>
      <vt:lpstr>Case-Control Study</vt:lpstr>
      <vt:lpstr>Research problem example – Case -Control Study</vt:lpstr>
      <vt:lpstr>Cohort study </vt:lpstr>
      <vt:lpstr>Cohort study - Design</vt:lpstr>
      <vt:lpstr>Cohort study - Design</vt:lpstr>
      <vt:lpstr>Steps in cohort study </vt:lpstr>
      <vt:lpstr>PowerPoint Presentation</vt:lpstr>
      <vt:lpstr>Cohort - Analysis</vt:lpstr>
      <vt:lpstr>Cohort - Analysis</vt:lpstr>
      <vt:lpstr>Cohort - Analysis</vt:lpstr>
      <vt:lpstr>Cohort - Analysis</vt:lpstr>
      <vt:lpstr>Bias in cohort study</vt:lpstr>
      <vt:lpstr>Cohort study </vt:lpstr>
      <vt:lpstr>Research problem example – Cohort Study</vt:lpstr>
      <vt:lpstr>Experimental study design </vt:lpstr>
      <vt:lpstr>RCT – Concurrent parallel </vt:lpstr>
      <vt:lpstr>Crossover study design </vt:lpstr>
      <vt:lpstr>Split mouth trial </vt:lpstr>
      <vt:lpstr>Clinical trials </vt:lpstr>
      <vt:lpstr>Clinical trials phases</vt:lpstr>
      <vt:lpstr> Clinical trials Phases</vt:lpstr>
      <vt:lpstr>Sampling</vt:lpstr>
      <vt:lpstr> Sampling</vt:lpstr>
      <vt:lpstr>Sampling process </vt:lpstr>
      <vt:lpstr>Sampling errors </vt:lpstr>
      <vt:lpstr>Methods of data collection </vt:lpstr>
      <vt:lpstr>Tools of data collection  </vt:lpstr>
      <vt:lpstr>Types of Questionnaire</vt:lpstr>
      <vt:lpstr>Formulating questions </vt:lpstr>
      <vt:lpstr>Order of questions </vt:lpstr>
      <vt:lpstr>Ethics in biomedical research </vt:lpstr>
      <vt:lpstr>Evolution of various guidance documents has greatly improved the practice of ethics in biomedical research</vt:lpstr>
      <vt:lpstr>Evolution of various guidance documents has greatly improved the practice of ethics in biomedical research</vt:lpstr>
      <vt:lpstr>Ethical principles </vt:lpstr>
      <vt:lpstr>Informed consent </vt:lpstr>
      <vt:lpstr>Informed consent document </vt:lpstr>
      <vt:lpstr>Stakeholders in informed consent process </vt:lpstr>
      <vt:lpstr>Importance of scientific review</vt:lpstr>
      <vt:lpstr>Objectives of regulatory review</vt:lpstr>
      <vt:lpstr>Ethical issues to be addressed in research </vt:lpstr>
      <vt:lpstr>Responsibilities of IEC/IRB</vt:lpstr>
      <vt:lpstr>Protocol writing </vt:lpstr>
      <vt:lpstr>Protocol writing </vt:lpstr>
      <vt:lpstr>Protocol writing- Outline of the methods section </vt:lpstr>
      <vt:lpstr>Study design paragraph</vt:lpstr>
      <vt:lpstr>Protocol writing- Outline of the methods section </vt:lpstr>
      <vt:lpstr>Description of the intervention</vt:lpstr>
      <vt:lpstr>Protocol writing- Outline of the methods section </vt:lpstr>
      <vt:lpstr>Study population paragraph</vt:lpstr>
      <vt:lpstr>Protocol writing- Outline of the methods section </vt:lpstr>
      <vt:lpstr>Operational definitions paragraph</vt:lpstr>
      <vt:lpstr>Protocol writing- Outline of the methods section </vt:lpstr>
      <vt:lpstr>Sampling procedure paragraph</vt:lpstr>
      <vt:lpstr>Protocol writing- Outline of the methods section </vt:lpstr>
      <vt:lpstr>Sample size paragraph</vt:lpstr>
      <vt:lpstr>Protocol writing- Outline of the methods section </vt:lpstr>
      <vt:lpstr>Data collection paragraph</vt:lpstr>
      <vt:lpstr>Protocol writing- Outline of the methods section </vt:lpstr>
      <vt:lpstr>The analysis plan paragraph</vt:lpstr>
      <vt:lpstr>Protocol writing- Outline of the methods section </vt:lpstr>
      <vt:lpstr>Project implementation plan paragraph</vt:lpstr>
      <vt:lpstr>Protocol writing- Outline of the methods section </vt:lpstr>
      <vt:lpstr>Human subjects protection paragraph</vt:lpstr>
      <vt:lpstr>Annexure </vt:lpstr>
      <vt:lpstr>Finalizing the protocol</vt:lpstr>
      <vt:lpstr>Frequently asked Questions (FAQs)</vt:lpstr>
      <vt:lpstr>Frequently asked Questions (FAQs)</vt:lpstr>
      <vt:lpstr>Frequently asked Questions (FAQs)</vt:lpstr>
      <vt:lpstr>Frequently asked Questions (FAQs)</vt:lpstr>
      <vt:lpstr>Frequently asked Questions (FAQs)</vt:lpstr>
      <vt:lpstr>Frequently asked Questions (FAQs)</vt:lpstr>
      <vt:lpstr>Frequently asked Questions (FAQs)</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DR.FARHA</dc:creator>
  <cp:lastModifiedBy>Megha Ramesh</cp:lastModifiedBy>
  <cp:revision>218</cp:revision>
  <dcterms:created xsi:type="dcterms:W3CDTF">2016-02-01T14:39:19Z</dcterms:created>
  <dcterms:modified xsi:type="dcterms:W3CDTF">2019-02-07T03:31:28Z</dcterms:modified>
</cp:coreProperties>
</file>